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7" r:id="rId5"/>
    <p:sldId id="321" r:id="rId6"/>
    <p:sldId id="307" r:id="rId7"/>
    <p:sldId id="308" r:id="rId8"/>
    <p:sldId id="304" r:id="rId9"/>
    <p:sldId id="302" r:id="rId10"/>
    <p:sldId id="322" r:id="rId11"/>
    <p:sldId id="323" r:id="rId12"/>
    <p:sldId id="306" r:id="rId13"/>
    <p:sldId id="325" r:id="rId14"/>
    <p:sldId id="285" r:id="rId15"/>
    <p:sldId id="273" r:id="rId16"/>
    <p:sldId id="284" r:id="rId17"/>
    <p:sldId id="312" r:id="rId18"/>
    <p:sldId id="311" r:id="rId19"/>
    <p:sldId id="313" r:id="rId20"/>
    <p:sldId id="315" r:id="rId21"/>
    <p:sldId id="316" r:id="rId22"/>
    <p:sldId id="317" r:id="rId23"/>
    <p:sldId id="319" r:id="rId24"/>
    <p:sldId id="320" r:id="rId25"/>
    <p:sldId id="271" r:id="rId26"/>
    <p:sldId id="324" r:id="rId27"/>
    <p:sldId id="3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B1FC"/>
    <a:srgbClr val="0093DD"/>
    <a:srgbClr val="0885C4"/>
    <a:srgbClr val="324147"/>
    <a:srgbClr val="2A4F60"/>
    <a:srgbClr val="215C79"/>
    <a:srgbClr val="1178AB"/>
    <a:srgbClr val="196A92"/>
    <a:srgbClr val="A6A6A6"/>
    <a:srgbClr val="FC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A5191-898A-4E4A-A531-9FFBFFAA4F71}" v="119" dt="2024-11-30T00:08:35.667"/>
    <p1510:client id="{E2601D0A-2FE3-43EA-A22D-D3017FEB700A}" v="1004" dt="2024-11-30T00:06:52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ter E. Calcagno Lucares" userId="71053792-2959-4dbf-8dcf-107246ad7ba5" providerId="ADAL" clId="{A9B0500E-20AD-468C-BC5D-31A12C0E03CA}"/>
    <pc:docChg chg="custSel modSld">
      <pc:chgData name="Walter E. Calcagno Lucares" userId="71053792-2959-4dbf-8dcf-107246ad7ba5" providerId="ADAL" clId="{A9B0500E-20AD-468C-BC5D-31A12C0E03CA}" dt="2024-11-30T10:16:20.778" v="2" actId="478"/>
      <pc:docMkLst>
        <pc:docMk/>
      </pc:docMkLst>
      <pc:sldChg chg="delSp mod delAnim">
        <pc:chgData name="Walter E. Calcagno Lucares" userId="71053792-2959-4dbf-8dcf-107246ad7ba5" providerId="ADAL" clId="{A9B0500E-20AD-468C-BC5D-31A12C0E03CA}" dt="2024-11-30T10:16:20.778" v="2" actId="478"/>
        <pc:sldMkLst>
          <pc:docMk/>
          <pc:sldMk cId="552518718" sldId="315"/>
        </pc:sldMkLst>
        <pc:picChg chg="del">
          <ac:chgData name="Walter E. Calcagno Lucares" userId="71053792-2959-4dbf-8dcf-107246ad7ba5" providerId="ADAL" clId="{A9B0500E-20AD-468C-BC5D-31A12C0E03CA}" dt="2024-11-30T10:16:20.778" v="2" actId="478"/>
          <ac:picMkLst>
            <pc:docMk/>
            <pc:sldMk cId="552518718" sldId="315"/>
            <ac:picMk id="3" creationId="{7E8BCAF1-8BAA-E960-F863-41D17D8DCFCA}"/>
          </ac:picMkLst>
        </pc:picChg>
      </pc:sldChg>
      <pc:sldChg chg="delSp mod delAnim">
        <pc:chgData name="Walter E. Calcagno Lucares" userId="71053792-2959-4dbf-8dcf-107246ad7ba5" providerId="ADAL" clId="{A9B0500E-20AD-468C-BC5D-31A12C0E03CA}" dt="2024-11-30T10:16:16.076" v="1" actId="478"/>
        <pc:sldMkLst>
          <pc:docMk/>
          <pc:sldMk cId="4230532179" sldId="317"/>
        </pc:sldMkLst>
        <pc:picChg chg="del">
          <ac:chgData name="Walter E. Calcagno Lucares" userId="71053792-2959-4dbf-8dcf-107246ad7ba5" providerId="ADAL" clId="{A9B0500E-20AD-468C-BC5D-31A12C0E03CA}" dt="2024-11-30T10:16:16.076" v="1" actId="478"/>
          <ac:picMkLst>
            <pc:docMk/>
            <pc:sldMk cId="4230532179" sldId="317"/>
            <ac:picMk id="2" creationId="{A1B9536A-B6BE-D2EB-06F9-6125BFBAB516}"/>
          </ac:picMkLst>
        </pc:picChg>
      </pc:sldChg>
      <pc:sldChg chg="delSp mod delAnim">
        <pc:chgData name="Walter E. Calcagno Lucares" userId="71053792-2959-4dbf-8dcf-107246ad7ba5" providerId="ADAL" clId="{A9B0500E-20AD-468C-BC5D-31A12C0E03CA}" dt="2024-11-30T10:16:11.929" v="0" actId="478"/>
        <pc:sldMkLst>
          <pc:docMk/>
          <pc:sldMk cId="3269846674" sldId="320"/>
        </pc:sldMkLst>
        <pc:picChg chg="del">
          <ac:chgData name="Walter E. Calcagno Lucares" userId="71053792-2959-4dbf-8dcf-107246ad7ba5" providerId="ADAL" clId="{A9B0500E-20AD-468C-BC5D-31A12C0E03CA}" dt="2024-11-30T10:16:11.929" v="0" actId="478"/>
          <ac:picMkLst>
            <pc:docMk/>
            <pc:sldMk cId="3269846674" sldId="320"/>
            <ac:picMk id="2" creationId="{0E11B62F-2EF2-E61A-062C-A687E7A4002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9967CC-15CB-878C-F01E-B8CE670A3D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65FA0-461D-0DF2-682C-8D459DC745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81D48-C53B-4FB4-8EAF-B216BE04368C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9E82-981B-39CA-7FEE-E703428DF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AE595-C018-6E14-6BEA-2455358847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50426-A0F1-467C-AB1A-A5D300C4EF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47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B83CF-63FF-7524-4986-150DA283B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D780A-6BDF-0A3C-6651-2AFD70CE5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8B68D-AEF0-F065-0BAB-7C08D833F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E11C-4DA5-84A1-6149-18413BDA9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43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96B90-8912-D595-6A31-2EFDB226A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8A35D0-6F81-F9F9-15A1-C0F36BA09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0B422-652E-A51F-A428-A33A47232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E9545-B1BF-6BA4-EF3B-817EAEDC5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0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50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53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5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360C-FF35-071E-B5E3-84BE7244F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123083-F95A-27B1-1850-A52173DDE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9919C4-12D2-65E4-0200-9E885E72F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FA020E-D7A4-C939-BEA4-F619DFDA5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53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7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3D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3486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>
            <a:lvl1pPr>
              <a:defRPr>
                <a:solidFill>
                  <a:srgbClr val="65B1F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14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5B1F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077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rgbClr val="215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434" y="2053621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3BA6D-227D-5A87-B004-0FD6944CCB75}"/>
              </a:ext>
            </a:extLst>
          </p:cNvPr>
          <p:cNvSpPr txBox="1"/>
          <p:nvPr userDrawn="1"/>
        </p:nvSpPr>
        <p:spPr>
          <a:xfrm>
            <a:off x="3737557" y="6488668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20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#DataSatMadrid</a:t>
            </a:r>
            <a:endParaRPr lang="en-US" sz="1800" b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2A4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3816323" y="6488668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20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#DataSatMadrid</a:t>
            </a:r>
            <a:endParaRPr lang="en-US" sz="1800" b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54178" y="3846236"/>
            <a:ext cx="7075402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4178" y="297735"/>
            <a:ext cx="6988439" cy="328000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1DE85-5BF4-5386-B384-28F23939701E}"/>
              </a:ext>
            </a:extLst>
          </p:cNvPr>
          <p:cNvSpPr/>
          <p:nvPr userDrawn="1"/>
        </p:nvSpPr>
        <p:spPr>
          <a:xfrm>
            <a:off x="241447" y="5443546"/>
            <a:ext cx="7240008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1E318-5EF5-D8B9-3EC0-569A0463677A}"/>
              </a:ext>
            </a:extLst>
          </p:cNvPr>
          <p:cNvSpPr/>
          <p:nvPr userDrawn="1"/>
        </p:nvSpPr>
        <p:spPr>
          <a:xfrm>
            <a:off x="162420" y="5104992"/>
            <a:ext cx="10356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Sponsors:</a:t>
            </a:r>
            <a:endParaRPr lang="en-US" sz="16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AB2811-BD54-4484-0B8F-D454FE7281DB}"/>
              </a:ext>
            </a:extLst>
          </p:cNvPr>
          <p:cNvSpPr/>
          <p:nvPr userDrawn="1"/>
        </p:nvSpPr>
        <p:spPr>
          <a:xfrm>
            <a:off x="7678959" y="5443546"/>
            <a:ext cx="4429914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ue and yellow logo&#10;&#10;Description automatically generated">
            <a:extLst>
              <a:ext uri="{FF2B5EF4-FFF2-40B4-BE49-F238E27FC236}">
                <a16:creationId xmlns:a16="http://schemas.microsoft.com/office/drawing/2014/main" id="{101AF4DA-C328-5025-8E13-B1A4A06ADC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50" y="5565140"/>
            <a:ext cx="1629818" cy="696901"/>
          </a:xfrm>
          <a:prstGeom prst="rect">
            <a:avLst/>
          </a:prstGeom>
        </p:spPr>
      </p:pic>
      <p:pic>
        <p:nvPicPr>
          <p:cNvPr id="28" name="Imagen 27" descr="Logotipo&#10;&#10;Descripción generada automáticamente">
            <a:extLst>
              <a:ext uri="{FF2B5EF4-FFF2-40B4-BE49-F238E27FC236}">
                <a16:creationId xmlns:a16="http://schemas.microsoft.com/office/drawing/2014/main" id="{B60E9117-B73D-6079-EECA-734A23FF36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03" y="5791200"/>
            <a:ext cx="983775" cy="284898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83BBC06B-28DA-8861-C2CE-5F52EABAB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64"/>
          <a:stretch/>
        </p:blipFill>
        <p:spPr>
          <a:xfrm>
            <a:off x="732901" y="25220"/>
            <a:ext cx="3152570" cy="2438064"/>
          </a:xfrm>
          <a:prstGeom prst="rect">
            <a:avLst/>
          </a:prstGeom>
        </p:spPr>
      </p:pic>
      <p:pic>
        <p:nvPicPr>
          <p:cNvPr id="17" name="Picture 2" descr="▷ Expertos en Bases de Datos para Empresas | Aleson ITC">
            <a:extLst>
              <a:ext uri="{FF2B5EF4-FFF2-40B4-BE49-F238E27FC236}">
                <a16:creationId xmlns:a16="http://schemas.microsoft.com/office/drawing/2014/main" id="{8BDC9D56-2BDE-006D-A214-FAB4E40F8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53" y="5631010"/>
            <a:ext cx="1830326" cy="59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TT DATA - Espaitec">
            <a:extLst>
              <a:ext uri="{FF2B5EF4-FFF2-40B4-BE49-F238E27FC236}">
                <a16:creationId xmlns:a16="http://schemas.microsoft.com/office/drawing/2014/main" id="{ECD21147-8AA6-3248-338E-6A1B28F358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2"/>
          <a:stretch/>
        </p:blipFill>
        <p:spPr bwMode="auto">
          <a:xfrm>
            <a:off x="2090577" y="5602859"/>
            <a:ext cx="1631977" cy="6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ur9s - Ingecom">
            <a:extLst>
              <a:ext uri="{FF2B5EF4-FFF2-40B4-BE49-F238E27FC236}">
                <a16:creationId xmlns:a16="http://schemas.microsoft.com/office/drawing/2014/main" id="{DF834424-DCF0-1BF4-1C76-8B684F2458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130" y="5527134"/>
            <a:ext cx="1871262" cy="68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FA9CEA55-F1BB-BBD1-E35A-761F5BCC32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8" name="Picture 14" descr="Empleados, ubicación y antiguos alumnos de NamasData | LinkedIn">
            <a:extLst>
              <a:ext uri="{FF2B5EF4-FFF2-40B4-BE49-F238E27FC236}">
                <a16:creationId xmlns:a16="http://schemas.microsoft.com/office/drawing/2014/main" id="{EB6DB15B-7520-1B86-970A-48782F879B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823" y="5664614"/>
            <a:ext cx="599743" cy="59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-Valley: a leader in the Advanced Solutions market - Esprinet">
            <a:extLst>
              <a:ext uri="{FF2B5EF4-FFF2-40B4-BE49-F238E27FC236}">
                <a16:creationId xmlns:a16="http://schemas.microsoft.com/office/drawing/2014/main" id="{61862D81-4032-4FE3-D47A-0E2162AC1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005" y="5440447"/>
            <a:ext cx="1452577" cy="6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D SYNNEX - Utimaco">
            <a:extLst>
              <a:ext uri="{FF2B5EF4-FFF2-40B4-BE49-F238E27FC236}">
                <a16:creationId xmlns:a16="http://schemas.microsoft.com/office/drawing/2014/main" id="{98490C95-7D42-5F0E-A24F-E35D4F9939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006" y="5868713"/>
            <a:ext cx="1615974" cy="6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A city with many buildings&#10;&#10;Description automatically generated">
            <a:extLst>
              <a:ext uri="{FF2B5EF4-FFF2-40B4-BE49-F238E27FC236}">
                <a16:creationId xmlns:a16="http://schemas.microsoft.com/office/drawing/2014/main" id="{692EDA69-CE2C-C348-9D67-524216A7A19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t="454" r="25803" b="13984"/>
          <a:stretch>
            <a:fillRect/>
          </a:stretch>
        </p:blipFill>
        <p:spPr>
          <a:xfrm>
            <a:off x="838498" y="2702777"/>
            <a:ext cx="1270918" cy="979539"/>
          </a:xfrm>
          <a:custGeom>
            <a:avLst/>
            <a:gdLst>
              <a:gd name="connsiteX0" fmla="*/ 0 w 1270918"/>
              <a:gd name="connsiteY0" fmla="*/ 0 h 979539"/>
              <a:gd name="connsiteX1" fmla="*/ 1270918 w 1270918"/>
              <a:gd name="connsiteY1" fmla="*/ 0 h 979539"/>
              <a:gd name="connsiteX2" fmla="*/ 635459 w 1270918"/>
              <a:gd name="connsiteY2" fmla="*/ 979539 h 97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918" h="979539">
                <a:moveTo>
                  <a:pt x="0" y="0"/>
                </a:moveTo>
                <a:lnTo>
                  <a:pt x="1270918" y="0"/>
                </a:lnTo>
                <a:lnTo>
                  <a:pt x="635459" y="979539"/>
                </a:lnTo>
                <a:close/>
              </a:path>
            </a:pathLst>
          </a:cu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3AC6A74-061F-BC04-AFC8-87FF2DDAA6D6}"/>
              </a:ext>
            </a:extLst>
          </p:cNvPr>
          <p:cNvSpPr/>
          <p:nvPr userDrawn="1"/>
        </p:nvSpPr>
        <p:spPr>
          <a:xfrm>
            <a:off x="127932" y="2702778"/>
            <a:ext cx="1270918" cy="979539"/>
          </a:xfrm>
          <a:prstGeom prst="triangle">
            <a:avLst/>
          </a:prstGeom>
          <a:solidFill>
            <a:srgbClr val="1178AB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28D10C10-DF88-E710-2C3B-B754BE5CAB22}"/>
              </a:ext>
            </a:extLst>
          </p:cNvPr>
          <p:cNvSpPr/>
          <p:nvPr userDrawn="1"/>
        </p:nvSpPr>
        <p:spPr>
          <a:xfrm>
            <a:off x="1545845" y="2702777"/>
            <a:ext cx="1270918" cy="979539"/>
          </a:xfrm>
          <a:prstGeom prst="triangle">
            <a:avLst/>
          </a:prstGeom>
          <a:solidFill>
            <a:srgbClr val="196A9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person standing in front of a large group of people&#10;&#10;Description automatically generated">
            <a:extLst>
              <a:ext uri="{FF2B5EF4-FFF2-40B4-BE49-F238E27FC236}">
                <a16:creationId xmlns:a16="http://schemas.microsoft.com/office/drawing/2014/main" id="{26F4ADF2-2D6D-D165-2CDA-2511B8E3386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2" t="13908" r="23279" b="1085"/>
          <a:stretch>
            <a:fillRect/>
          </a:stretch>
        </p:blipFill>
        <p:spPr>
          <a:xfrm>
            <a:off x="2963757" y="2702776"/>
            <a:ext cx="1270918" cy="979539"/>
          </a:xfrm>
          <a:custGeom>
            <a:avLst/>
            <a:gdLst>
              <a:gd name="connsiteX0" fmla="*/ 635459 w 1270918"/>
              <a:gd name="connsiteY0" fmla="*/ 0 h 979539"/>
              <a:gd name="connsiteX1" fmla="*/ 1270918 w 1270918"/>
              <a:gd name="connsiteY1" fmla="*/ 979539 h 979539"/>
              <a:gd name="connsiteX2" fmla="*/ 0 w 1270918"/>
              <a:gd name="connsiteY2" fmla="*/ 979539 h 97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918" h="979539">
                <a:moveTo>
                  <a:pt x="635459" y="0"/>
                </a:moveTo>
                <a:lnTo>
                  <a:pt x="1270918" y="979539"/>
                </a:lnTo>
                <a:lnTo>
                  <a:pt x="0" y="979539"/>
                </a:lnTo>
                <a:close/>
              </a:path>
            </a:pathLst>
          </a:custGeom>
        </p:spPr>
      </p:pic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D29F5C3-A1F8-505F-01D6-906CA447D1A9}"/>
              </a:ext>
            </a:extLst>
          </p:cNvPr>
          <p:cNvSpPr/>
          <p:nvPr userDrawn="1"/>
        </p:nvSpPr>
        <p:spPr>
          <a:xfrm rot="10800000">
            <a:off x="2256411" y="2702776"/>
            <a:ext cx="1270918" cy="979539"/>
          </a:xfrm>
          <a:prstGeom prst="triangle">
            <a:avLst/>
          </a:prstGeom>
          <a:solidFill>
            <a:srgbClr val="215C7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4C425BCD-0B93-FAF3-4F2F-E840695794AE}"/>
              </a:ext>
            </a:extLst>
          </p:cNvPr>
          <p:cNvSpPr/>
          <p:nvPr userDrawn="1"/>
        </p:nvSpPr>
        <p:spPr>
          <a:xfrm rot="10800000">
            <a:off x="3674323" y="2702775"/>
            <a:ext cx="1270918" cy="979539"/>
          </a:xfrm>
          <a:prstGeom prst="triangle">
            <a:avLst/>
          </a:prstGeom>
          <a:solidFill>
            <a:srgbClr val="2A4F6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F770415-1B44-B8AD-7FD1-5E83B4F739C8}"/>
              </a:ext>
            </a:extLst>
          </p:cNvPr>
          <p:cNvSpPr/>
          <p:nvPr userDrawn="1"/>
        </p:nvSpPr>
        <p:spPr>
          <a:xfrm rot="10800000">
            <a:off x="-579415" y="2702775"/>
            <a:ext cx="1270918" cy="979539"/>
          </a:xfrm>
          <a:prstGeom prst="triangle">
            <a:avLst/>
          </a:prstGeom>
          <a:solidFill>
            <a:srgbClr val="0885C4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Pr>
        <a:solidFill>
          <a:srgbClr val="009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85876" y="129662"/>
            <a:ext cx="4109476" cy="4109476"/>
          </a:xfrm>
          <a:prstGeom prst="ellipse">
            <a:avLst/>
          </a:prstGeom>
          <a:blipFill dpi="0" rotWithShape="1">
            <a:blip r:embed="rId2"/>
            <a:srcRect/>
            <a:stretch>
              <a:fillRect t="508" b="-27994"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648" y="390491"/>
            <a:ext cx="5914987" cy="1022673"/>
          </a:xfrm>
        </p:spPr>
        <p:txBody>
          <a:bodyPr anchor="t">
            <a:noAutofit/>
          </a:bodyPr>
          <a:lstStyle>
            <a:lvl1pPr>
              <a:defRPr sz="4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648" y="1560946"/>
            <a:ext cx="5914987" cy="4461164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/>
              <a:t>Introduce yourself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2856633" y="6546110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  <p:pic>
        <p:nvPicPr>
          <p:cNvPr id="9" name="Imagen 39">
            <a:extLst>
              <a:ext uri="{FF2B5EF4-FFF2-40B4-BE49-F238E27FC236}">
                <a16:creationId xmlns:a16="http://schemas.microsoft.com/office/drawing/2014/main" id="{769A7AFC-52A1-DFE1-9524-E33D869D06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4993" y="4479913"/>
            <a:ext cx="548046" cy="548046"/>
          </a:xfrm>
          <a:prstGeom prst="rect">
            <a:avLst/>
          </a:prstGeom>
        </p:spPr>
      </p:pic>
      <p:pic>
        <p:nvPicPr>
          <p:cNvPr id="12" name="Imagen 41">
            <a:extLst>
              <a:ext uri="{FF2B5EF4-FFF2-40B4-BE49-F238E27FC236}">
                <a16:creationId xmlns:a16="http://schemas.microsoft.com/office/drawing/2014/main" id="{2FC46CB1-B39B-CA70-780E-50AF952F8D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34993" y="5257849"/>
            <a:ext cx="548046" cy="548046"/>
          </a:xfrm>
          <a:prstGeom prst="rect">
            <a:avLst/>
          </a:prstGeom>
        </p:spPr>
      </p:pic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BEE23D7-C227-F573-2547-56C77BABC6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121" y="4570409"/>
            <a:ext cx="3970733" cy="3468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/>
            </a:lvl2pPr>
          </a:lstStyle>
          <a:p>
            <a:r>
              <a:rPr lang="en-US"/>
              <a:t>email@domain.com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8F59729-87EE-DD0F-12BF-01690AB10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81121" y="5153671"/>
            <a:ext cx="3970733" cy="3468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/>
            </a:lvl2pPr>
          </a:lstStyle>
          <a:p>
            <a:r>
              <a:rPr lang="es-ES">
                <a:solidFill>
                  <a:prstClr val="white"/>
                </a:solidFill>
                <a:latin typeface="Segoe UI Semilight"/>
              </a:rPr>
              <a:t>https://www.linkedin.com/in/xxxx/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">
    <p:bg>
      <p:bgPr>
        <a:solidFill>
          <a:srgbClr val="009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85876" y="129662"/>
            <a:ext cx="4109476" cy="4109476"/>
          </a:xfrm>
          <a:prstGeom prst="ellipse">
            <a:avLst/>
          </a:prstGeom>
          <a:blipFill dpi="0" rotWithShape="1">
            <a:blip r:embed="rId2"/>
            <a:srcRect/>
            <a:stretch>
              <a:fillRect t="508" b="-27994"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648" y="390491"/>
            <a:ext cx="5914987" cy="1022673"/>
          </a:xfrm>
        </p:spPr>
        <p:txBody>
          <a:bodyPr anchor="t">
            <a:noAutofit/>
          </a:bodyPr>
          <a:lstStyle>
            <a:lvl1pPr>
              <a:defRPr sz="4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648" y="1560946"/>
            <a:ext cx="5914987" cy="4461164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/>
              <a:t>Introduce yourself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2856633" y="6546110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</p:spTree>
    <p:extLst>
      <p:ext uri="{BB962C8B-B14F-4D97-AF65-F5344CB8AC3E}">
        <p14:creationId xmlns:p14="http://schemas.microsoft.com/office/powerpoint/2010/main" val="224167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27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5B1F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96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4120088" y="6519446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54353FE-933D-A564-79FE-5B4C216C8112}"/>
              </a:ext>
            </a:extLst>
          </p:cNvPr>
          <p:cNvSpPr/>
          <p:nvPr userDrawn="1"/>
        </p:nvSpPr>
        <p:spPr>
          <a:xfrm>
            <a:off x="11995638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13D5D04-A0BD-1A49-7E09-1041E0A43B59}"/>
              </a:ext>
            </a:extLst>
          </p:cNvPr>
          <p:cNvSpPr/>
          <p:nvPr userDrawn="1"/>
        </p:nvSpPr>
        <p:spPr>
          <a:xfrm rot="10800000">
            <a:off x="-205101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6" r:id="rId3"/>
    <p:sldLayoutId id="2147483677" r:id="rId4"/>
    <p:sldLayoutId id="2147483652" r:id="rId5"/>
    <p:sldLayoutId id="2147483672" r:id="rId6"/>
    <p:sldLayoutId id="2147483653" r:id="rId7"/>
    <p:sldLayoutId id="2147483654" r:id="rId8"/>
    <p:sldLayoutId id="2147483673" r:id="rId9"/>
    <p:sldLayoutId id="2147483674" r:id="rId10"/>
    <p:sldLayoutId id="2147483675" r:id="rId11"/>
    <p:sldLayoutId id="2147483676" r:id="rId12"/>
    <p:sldLayoutId id="2147483655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3" Type="http://schemas.openxmlformats.org/officeDocument/2006/relationships/image" Target="../media/image44.svg"/><Relationship Id="rId21" Type="http://schemas.openxmlformats.org/officeDocument/2006/relationships/image" Target="../media/image62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47.png"/><Relationship Id="rId3" Type="http://schemas.openxmlformats.org/officeDocument/2006/relationships/image" Target="../media/image62.svg"/><Relationship Id="rId21" Type="http://schemas.openxmlformats.org/officeDocument/2006/relationships/image" Target="../media/image52.svg"/><Relationship Id="rId7" Type="http://schemas.openxmlformats.org/officeDocument/2006/relationships/image" Target="../media/image50.svg"/><Relationship Id="rId12" Type="http://schemas.openxmlformats.org/officeDocument/2006/relationships/image" Target="../media/image69.png"/><Relationship Id="rId17" Type="http://schemas.openxmlformats.org/officeDocument/2006/relationships/image" Target="../media/image46.svg"/><Relationship Id="rId2" Type="http://schemas.openxmlformats.org/officeDocument/2006/relationships/image" Target="../media/image61.png"/><Relationship Id="rId16" Type="http://schemas.openxmlformats.org/officeDocument/2006/relationships/image" Target="../media/image45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68.svg"/><Relationship Id="rId5" Type="http://schemas.openxmlformats.org/officeDocument/2006/relationships/image" Target="../media/image64.svg"/><Relationship Id="rId15" Type="http://schemas.openxmlformats.org/officeDocument/2006/relationships/image" Target="../media/image44.svg"/><Relationship Id="rId23" Type="http://schemas.openxmlformats.org/officeDocument/2006/relationships/image" Target="../media/image54.svg"/><Relationship Id="rId10" Type="http://schemas.openxmlformats.org/officeDocument/2006/relationships/image" Target="../media/image67.png"/><Relationship Id="rId19" Type="http://schemas.openxmlformats.org/officeDocument/2006/relationships/image" Target="../media/image48.svg"/><Relationship Id="rId4" Type="http://schemas.openxmlformats.org/officeDocument/2006/relationships/image" Target="../media/image63.png"/><Relationship Id="rId9" Type="http://schemas.openxmlformats.org/officeDocument/2006/relationships/image" Target="../media/image66.svg"/><Relationship Id="rId14" Type="http://schemas.openxmlformats.org/officeDocument/2006/relationships/image" Target="../media/image43.png"/><Relationship Id="rId2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marketing@verneit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18" Type="http://schemas.openxmlformats.org/officeDocument/2006/relationships/image" Target="../media/image4.png"/><Relationship Id="rId3" Type="http://schemas.openxmlformats.org/officeDocument/2006/relationships/image" Target="../media/image18.jpeg"/><Relationship Id="rId21" Type="http://schemas.openxmlformats.org/officeDocument/2006/relationships/image" Target="../media/image3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5" Type="http://schemas.openxmlformats.org/officeDocument/2006/relationships/image" Target="../media/image29.png"/><Relationship Id="rId10" Type="http://schemas.openxmlformats.org/officeDocument/2006/relationships/image" Target="../media/image25.jpeg"/><Relationship Id="rId19" Type="http://schemas.openxmlformats.org/officeDocument/2006/relationships/image" Target="../media/image31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cid:image001.png@01D7EDC0.22C04A50" TargetMode="External"/><Relationship Id="rId22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18" Type="http://schemas.openxmlformats.org/officeDocument/2006/relationships/image" Target="../media/image4.png"/><Relationship Id="rId3" Type="http://schemas.openxmlformats.org/officeDocument/2006/relationships/image" Target="../media/image18.jpeg"/><Relationship Id="rId21" Type="http://schemas.openxmlformats.org/officeDocument/2006/relationships/image" Target="../media/image3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5" Type="http://schemas.openxmlformats.org/officeDocument/2006/relationships/image" Target="../media/image29.png"/><Relationship Id="rId10" Type="http://schemas.openxmlformats.org/officeDocument/2006/relationships/image" Target="../media/image25.jpeg"/><Relationship Id="rId19" Type="http://schemas.openxmlformats.org/officeDocument/2006/relationships/image" Target="../media/image31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cid:image001.png@01D7EDC0.22C04A50" TargetMode="External"/><Relationship Id="rId22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+mn-lt"/>
              </a:rPr>
              <a:t>Power BI + GIT + </a:t>
            </a:r>
            <a:r>
              <a:rPr lang="en-US" sz="4800" err="1">
                <a:latin typeface="+mn-lt"/>
              </a:rPr>
              <a:t>Devops</a:t>
            </a:r>
            <a:r>
              <a:rPr lang="en-US" sz="4800">
                <a:latin typeface="+mn-lt"/>
              </a:rPr>
              <a:t> para </a:t>
            </a:r>
            <a:r>
              <a:rPr lang="en-US" sz="4800" err="1">
                <a:latin typeface="+mn-lt"/>
              </a:rPr>
              <a:t>desarrollar</a:t>
            </a:r>
            <a:r>
              <a:rPr lang="en-US" sz="4800">
                <a:latin typeface="+mn-lt"/>
              </a:rPr>
              <a:t> </a:t>
            </a:r>
            <a:r>
              <a:rPr lang="en-US" sz="4800" err="1">
                <a:latin typeface="+mn-lt"/>
              </a:rPr>
              <a:t>en</a:t>
            </a:r>
            <a:r>
              <a:rPr lang="en-US" sz="4800">
                <a:latin typeface="+mn-lt"/>
              </a:rPr>
              <a:t> </a:t>
            </a:r>
            <a:r>
              <a:rPr lang="en-US" sz="4800" err="1">
                <a:latin typeface="+mn-lt"/>
              </a:rPr>
              <a:t>equipo</a:t>
            </a:r>
            <a:endParaRPr lang="en-US" sz="480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Diana Pastorini Alarcón</a:t>
            </a:r>
          </a:p>
          <a:p>
            <a:r>
              <a:rPr lang="en-US"/>
              <a:t>Walter Calcagno Lucares</a:t>
            </a:r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Texto&#10;&#10;Descripción generada automáticamente con confianza media">
            <a:extLst>
              <a:ext uri="{FF2B5EF4-FFF2-40B4-BE49-F238E27FC236}">
                <a16:creationId xmlns:a16="http://schemas.microsoft.com/office/drawing/2014/main" id="{4934ABE3-E215-09B4-5010-23B0078D3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52134"/>
            <a:ext cx="6096000" cy="2953732"/>
          </a:xfrm>
          <a:prstGeom prst="rect">
            <a:avLst/>
          </a:prstGeom>
        </p:spPr>
      </p:pic>
      <p:pic>
        <p:nvPicPr>
          <p:cNvPr id="12" name="Imagen 11" descr="Código QR&#10;&#10;Descripción generada automáticamente">
            <a:extLst>
              <a:ext uri="{FF2B5EF4-FFF2-40B4-BE49-F238E27FC236}">
                <a16:creationId xmlns:a16="http://schemas.microsoft.com/office/drawing/2014/main" id="{1E771D76-4AC3-E389-CD28-E6005271A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60" y="390126"/>
            <a:ext cx="2141194" cy="2088000"/>
          </a:xfrm>
          <a:prstGeom prst="rect">
            <a:avLst/>
          </a:prstGeom>
        </p:spPr>
      </p:pic>
      <p:pic>
        <p:nvPicPr>
          <p:cNvPr id="5" name="Imagen 4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D533319C-51E3-5DB9-43FD-EC876B70B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6" y="390126"/>
            <a:ext cx="2350568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9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</a:t>
            </a:r>
            <a:r>
              <a:rPr lang="en-US" err="1"/>
              <a:t>ession</a:t>
            </a:r>
            <a:r>
              <a:rPr lang="en-US"/>
              <a:t>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Desplegar</a:t>
            </a:r>
            <a:r>
              <a:rPr lang="en-US"/>
              <a:t> Azure </a:t>
            </a:r>
            <a:r>
              <a:rPr lang="en-US" err="1"/>
              <a:t>Devops</a:t>
            </a:r>
            <a:endParaRPr lang="en-US"/>
          </a:p>
          <a:p>
            <a:r>
              <a:rPr lang="en-US" err="1"/>
              <a:t>Desplegar</a:t>
            </a:r>
            <a:r>
              <a:rPr lang="en-US"/>
              <a:t> </a:t>
            </a:r>
            <a:r>
              <a:rPr lang="en-US" err="1"/>
              <a:t>Ramas</a:t>
            </a:r>
            <a:r>
              <a:rPr lang="en-US"/>
              <a:t> de Desarrollo GIT</a:t>
            </a:r>
          </a:p>
          <a:p>
            <a:r>
              <a:rPr lang="en-US" err="1"/>
              <a:t>Trabajar</a:t>
            </a:r>
            <a:r>
              <a:rPr lang="en-US"/>
              <a:t> </a:t>
            </a:r>
            <a:r>
              <a:rPr lang="en-US" err="1"/>
              <a:t>juntos</a:t>
            </a:r>
            <a:r>
              <a:rPr lang="en-US"/>
              <a:t> un </a:t>
            </a:r>
            <a:r>
              <a:rPr lang="en-US" err="1"/>
              <a:t>mismo</a:t>
            </a:r>
            <a:r>
              <a:rPr lang="en-US"/>
              <a:t> </a:t>
            </a:r>
            <a:r>
              <a:rPr lang="en-US" err="1"/>
              <a:t>reporte</a:t>
            </a:r>
            <a:r>
              <a:rPr lang="en-US"/>
              <a:t> Power BI (PBIP)</a:t>
            </a:r>
          </a:p>
          <a:p>
            <a:r>
              <a:rPr lang="en-US"/>
              <a:t>Commit – Pull – Rebase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4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Based on your session objectives, insert an Agenda here to give your audience a frame of reference of the flow of your session.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8DE-FBA7-6B5A-26CD-6C23307C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+mn-lt"/>
              </a:rPr>
              <a:t>Arquitectura</a:t>
            </a:r>
            <a:r>
              <a:rPr lang="en-US">
                <a:latin typeface="+mn-lt"/>
              </a:rPr>
              <a:t> de la </a:t>
            </a:r>
            <a:r>
              <a:rPr lang="en-US" err="1">
                <a:latin typeface="+mn-lt"/>
              </a:rPr>
              <a:t>solución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266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adroTexto 210">
            <a:extLst>
              <a:ext uri="{FF2B5EF4-FFF2-40B4-BE49-F238E27FC236}">
                <a16:creationId xmlns:a16="http://schemas.microsoft.com/office/drawing/2014/main" id="{0C4DB3B8-9E9D-69A2-DE77-A19C10225D80}"/>
              </a:ext>
            </a:extLst>
          </p:cNvPr>
          <p:cNvSpPr txBox="1"/>
          <p:nvPr/>
        </p:nvSpPr>
        <p:spPr>
          <a:xfrm>
            <a:off x="9308085" y="1258717"/>
            <a:ext cx="1631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err="1"/>
              <a:t>Continous</a:t>
            </a:r>
            <a:endParaRPr lang="es-MX" sz="2400"/>
          </a:p>
          <a:p>
            <a:r>
              <a:rPr lang="es-MX" sz="2400" err="1"/>
              <a:t>Integration</a:t>
            </a:r>
            <a:endParaRPr lang="es-CL" sz="240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EFC4E94-FF26-4703-D81E-8412AF877E8D}"/>
              </a:ext>
            </a:extLst>
          </p:cNvPr>
          <p:cNvGrpSpPr/>
          <p:nvPr/>
        </p:nvGrpSpPr>
        <p:grpSpPr>
          <a:xfrm>
            <a:off x="4329538" y="206658"/>
            <a:ext cx="2650673" cy="1594736"/>
            <a:chOff x="4329538" y="206658"/>
            <a:chExt cx="2650673" cy="1594736"/>
          </a:xfrm>
        </p:grpSpPr>
        <p:pic>
          <p:nvPicPr>
            <p:cNvPr id="206" name="Gráfico 205">
              <a:extLst>
                <a:ext uri="{FF2B5EF4-FFF2-40B4-BE49-F238E27FC236}">
                  <a16:creationId xmlns:a16="http://schemas.microsoft.com/office/drawing/2014/main" id="{4FA39EFA-FE26-4911-A945-E9769A62D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36989" y="814498"/>
              <a:ext cx="446079" cy="418199"/>
            </a:xfrm>
            <a:prstGeom prst="rect">
              <a:avLst/>
            </a:prstGeom>
          </p:spPr>
        </p:pic>
        <p:pic>
          <p:nvPicPr>
            <p:cNvPr id="207" name="Gráfico 206">
              <a:extLst>
                <a:ext uri="{FF2B5EF4-FFF2-40B4-BE49-F238E27FC236}">
                  <a16:creationId xmlns:a16="http://schemas.microsoft.com/office/drawing/2014/main" id="{00E810DD-2CF3-872A-0F2E-89BBCCD7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08848" y="833104"/>
              <a:ext cx="425454" cy="398863"/>
            </a:xfrm>
            <a:prstGeom prst="rect">
              <a:avLst/>
            </a:prstGeom>
          </p:spPr>
        </p:pic>
        <p:pic>
          <p:nvPicPr>
            <p:cNvPr id="208" name="Gráfico 207">
              <a:extLst>
                <a:ext uri="{FF2B5EF4-FFF2-40B4-BE49-F238E27FC236}">
                  <a16:creationId xmlns:a16="http://schemas.microsoft.com/office/drawing/2014/main" id="{AD766AEC-19E1-A6BA-6938-B5A472603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89754" y="833104"/>
              <a:ext cx="398863" cy="398863"/>
            </a:xfrm>
            <a:prstGeom prst="rect">
              <a:avLst/>
            </a:prstGeom>
          </p:spPr>
        </p:pic>
        <p:sp>
          <p:nvSpPr>
            <p:cNvPr id="209" name="Rectángulo 208">
              <a:extLst>
                <a:ext uri="{FF2B5EF4-FFF2-40B4-BE49-F238E27FC236}">
                  <a16:creationId xmlns:a16="http://schemas.microsoft.com/office/drawing/2014/main" id="{F400749C-FDC8-0D6F-FD47-A61B07EF2F99}"/>
                </a:ext>
              </a:extLst>
            </p:cNvPr>
            <p:cNvSpPr/>
            <p:nvPr/>
          </p:nvSpPr>
          <p:spPr>
            <a:xfrm>
              <a:off x="4329538" y="206658"/>
              <a:ext cx="2650673" cy="116069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MX" sz="1050" err="1">
                  <a:solidFill>
                    <a:schemeClr val="tx1"/>
                  </a:solidFill>
                </a:rPr>
                <a:t>Power</a:t>
              </a:r>
              <a:r>
                <a:rPr lang="es-MX" sz="1050">
                  <a:solidFill>
                    <a:schemeClr val="tx1"/>
                  </a:solidFill>
                </a:rPr>
                <a:t> BI </a:t>
              </a:r>
              <a:r>
                <a:rPr lang="es-MX" sz="1050" err="1">
                  <a:solidFill>
                    <a:schemeClr val="tx1"/>
                  </a:solidFill>
                </a:rPr>
                <a:t>Workspace</a:t>
              </a:r>
              <a:endParaRPr lang="es-CL" sz="1050">
                <a:solidFill>
                  <a:schemeClr val="tx1"/>
                </a:solidFill>
              </a:endParaRPr>
            </a:p>
          </p:txBody>
        </p:sp>
        <p:sp>
          <p:nvSpPr>
            <p:cNvPr id="210" name="Flecha: a la derecha 209">
              <a:extLst>
                <a:ext uri="{FF2B5EF4-FFF2-40B4-BE49-F238E27FC236}">
                  <a16:creationId xmlns:a16="http://schemas.microsoft.com/office/drawing/2014/main" id="{1809096E-7F8F-9D7D-BBD8-3A73BFE98C1D}"/>
                </a:ext>
              </a:extLst>
            </p:cNvPr>
            <p:cNvSpPr/>
            <p:nvPr/>
          </p:nvSpPr>
          <p:spPr>
            <a:xfrm rot="16200000">
              <a:off x="5453574" y="1070317"/>
              <a:ext cx="353563" cy="11085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212" name="CuadroTexto 211">
            <a:extLst>
              <a:ext uri="{FF2B5EF4-FFF2-40B4-BE49-F238E27FC236}">
                <a16:creationId xmlns:a16="http://schemas.microsoft.com/office/drawing/2014/main" id="{970691A8-A064-C091-2FD1-842BD0D0AFD1}"/>
              </a:ext>
            </a:extLst>
          </p:cNvPr>
          <p:cNvSpPr txBox="1"/>
          <p:nvPr/>
        </p:nvSpPr>
        <p:spPr>
          <a:xfrm>
            <a:off x="221856" y="2491253"/>
            <a:ext cx="1665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err="1"/>
              <a:t>Continous</a:t>
            </a:r>
            <a:endParaRPr lang="es-MX" sz="2000"/>
          </a:p>
          <a:p>
            <a:r>
              <a:rPr lang="es-MX" sz="2000" err="1"/>
              <a:t>Development</a:t>
            </a:r>
            <a:endParaRPr lang="es-CL" sz="200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463BB1E-818C-6CCB-5694-BF91B990F27C}"/>
              </a:ext>
            </a:extLst>
          </p:cNvPr>
          <p:cNvGrpSpPr/>
          <p:nvPr/>
        </p:nvGrpSpPr>
        <p:grpSpPr>
          <a:xfrm>
            <a:off x="6184652" y="2302518"/>
            <a:ext cx="3123433" cy="914400"/>
            <a:chOff x="6184652" y="2302518"/>
            <a:chExt cx="3123433" cy="914400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386904E2-F38E-90FB-A70B-F33750EE6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15523" y="2474429"/>
              <a:ext cx="653853" cy="572121"/>
            </a:xfrm>
            <a:prstGeom prst="rect">
              <a:avLst/>
            </a:prstGeom>
          </p:spPr>
        </p:pic>
        <p:sp>
          <p:nvSpPr>
            <p:cNvPr id="27" name="Flecha: arriba y abajo 26">
              <a:extLst>
                <a:ext uri="{FF2B5EF4-FFF2-40B4-BE49-F238E27FC236}">
                  <a16:creationId xmlns:a16="http://schemas.microsoft.com/office/drawing/2014/main" id="{18419D49-2C83-7B65-06AF-743AF74813BE}"/>
                </a:ext>
              </a:extLst>
            </p:cNvPr>
            <p:cNvSpPr/>
            <p:nvPr/>
          </p:nvSpPr>
          <p:spPr>
            <a:xfrm rot="5400000">
              <a:off x="6689033" y="2120983"/>
              <a:ext cx="207390" cy="1216152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37" name="Gráfico 36" descr="Programmer female contorno">
              <a:extLst>
                <a:ext uri="{FF2B5EF4-FFF2-40B4-BE49-F238E27FC236}">
                  <a16:creationId xmlns:a16="http://schemas.microsoft.com/office/drawing/2014/main" id="{DA4289AC-1E07-CC00-B673-FDD48752A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3685" y="2302518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82A7D2E-DAE3-2619-8AFE-B62BFE1624B1}"/>
              </a:ext>
            </a:extLst>
          </p:cNvPr>
          <p:cNvGrpSpPr/>
          <p:nvPr/>
        </p:nvGrpSpPr>
        <p:grpSpPr>
          <a:xfrm>
            <a:off x="6381263" y="2867526"/>
            <a:ext cx="1988113" cy="2152260"/>
            <a:chOff x="6381263" y="2867526"/>
            <a:chExt cx="1988113" cy="2152260"/>
          </a:xfrm>
        </p:grpSpPr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DD9C7848-628B-A770-95C1-EDB42AFF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38220" y="3948186"/>
              <a:ext cx="653853" cy="572121"/>
            </a:xfrm>
            <a:prstGeom prst="rect">
              <a:avLst/>
            </a:prstGeom>
          </p:spPr>
        </p:pic>
        <p:sp>
          <p:nvSpPr>
            <p:cNvPr id="28" name="Flecha: arriba y abajo 27">
              <a:extLst>
                <a:ext uri="{FF2B5EF4-FFF2-40B4-BE49-F238E27FC236}">
                  <a16:creationId xmlns:a16="http://schemas.microsoft.com/office/drawing/2014/main" id="{A2F2EC13-C1EE-4C4D-A9A9-C71467DF1124}"/>
                </a:ext>
              </a:extLst>
            </p:cNvPr>
            <p:cNvSpPr/>
            <p:nvPr/>
          </p:nvSpPr>
          <p:spPr>
            <a:xfrm rot="8280212">
              <a:off x="6381263" y="2867526"/>
              <a:ext cx="207390" cy="1216152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40" name="Gráfico 39" descr="Programmer male con relleno sólido">
              <a:extLst>
                <a:ext uri="{FF2B5EF4-FFF2-40B4-BE49-F238E27FC236}">
                  <a16:creationId xmlns:a16="http://schemas.microsoft.com/office/drawing/2014/main" id="{AC790D8A-99D1-023E-9BEE-CB2A4A8C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54976" y="4105386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0D49F851-4CAB-B88F-0BB4-5CE26A30D338}"/>
              </a:ext>
            </a:extLst>
          </p:cNvPr>
          <p:cNvGrpSpPr/>
          <p:nvPr/>
        </p:nvGrpSpPr>
        <p:grpSpPr>
          <a:xfrm>
            <a:off x="5228142" y="3227093"/>
            <a:ext cx="914400" cy="2840130"/>
            <a:chOff x="5228142" y="3227093"/>
            <a:chExt cx="914400" cy="2840130"/>
          </a:xfrm>
        </p:grpSpPr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59169634-33B3-D763-A23A-C8764B07D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2978" y="4615472"/>
              <a:ext cx="653853" cy="572121"/>
            </a:xfrm>
            <a:prstGeom prst="rect">
              <a:avLst/>
            </a:prstGeom>
          </p:spPr>
        </p:pic>
        <p:sp>
          <p:nvSpPr>
            <p:cNvPr id="29" name="Flecha: arriba y abajo 28">
              <a:extLst>
                <a:ext uri="{FF2B5EF4-FFF2-40B4-BE49-F238E27FC236}">
                  <a16:creationId xmlns:a16="http://schemas.microsoft.com/office/drawing/2014/main" id="{C4E0C3F1-F738-C263-7FDB-0250BEDC4C6B}"/>
                </a:ext>
              </a:extLst>
            </p:cNvPr>
            <p:cNvSpPr/>
            <p:nvPr/>
          </p:nvSpPr>
          <p:spPr>
            <a:xfrm rot="10800000">
              <a:off x="5581648" y="3227093"/>
              <a:ext cx="207390" cy="1216152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44" name="Gráfico 43" descr="Internet con relleno sólido">
              <a:extLst>
                <a:ext uri="{FF2B5EF4-FFF2-40B4-BE49-F238E27FC236}">
                  <a16:creationId xmlns:a16="http://schemas.microsoft.com/office/drawing/2014/main" id="{9F2230C9-134F-AF9D-C318-08895F892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28142" y="5152823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1B5914B-100A-6F05-7ED4-6E376AC319F7}"/>
              </a:ext>
            </a:extLst>
          </p:cNvPr>
          <p:cNvGrpSpPr/>
          <p:nvPr/>
        </p:nvGrpSpPr>
        <p:grpSpPr>
          <a:xfrm>
            <a:off x="3063711" y="2764321"/>
            <a:ext cx="1836288" cy="2384325"/>
            <a:chOff x="3063711" y="2764321"/>
            <a:chExt cx="1836288" cy="2384325"/>
          </a:xfrm>
        </p:grpSpPr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D0680A27-4225-B705-3ADC-16AB63971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87737" y="4043351"/>
              <a:ext cx="653853" cy="572121"/>
            </a:xfrm>
            <a:prstGeom prst="rect">
              <a:avLst/>
            </a:prstGeom>
          </p:spPr>
        </p:pic>
        <p:sp>
          <p:nvSpPr>
            <p:cNvPr id="30" name="Flecha: arriba y abajo 29">
              <a:extLst>
                <a:ext uri="{FF2B5EF4-FFF2-40B4-BE49-F238E27FC236}">
                  <a16:creationId xmlns:a16="http://schemas.microsoft.com/office/drawing/2014/main" id="{50F68D3A-15FD-64AB-5A71-38CD8FB4962D}"/>
                </a:ext>
              </a:extLst>
            </p:cNvPr>
            <p:cNvSpPr/>
            <p:nvPr/>
          </p:nvSpPr>
          <p:spPr>
            <a:xfrm rot="2679134">
              <a:off x="4692609" y="2764321"/>
              <a:ext cx="207390" cy="1216152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42" name="Gráfico 41" descr="Programmer male contorno">
              <a:extLst>
                <a:ext uri="{FF2B5EF4-FFF2-40B4-BE49-F238E27FC236}">
                  <a16:creationId xmlns:a16="http://schemas.microsoft.com/office/drawing/2014/main" id="{DAC5A751-5757-1ACA-55B8-1C917250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63711" y="4234246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3C69748C-5EAA-5A81-D382-CF9BA83A83F4}"/>
              </a:ext>
            </a:extLst>
          </p:cNvPr>
          <p:cNvGrpSpPr/>
          <p:nvPr/>
        </p:nvGrpSpPr>
        <p:grpSpPr>
          <a:xfrm>
            <a:off x="2158606" y="2409743"/>
            <a:ext cx="2887654" cy="914400"/>
            <a:chOff x="2158606" y="2409743"/>
            <a:chExt cx="2887654" cy="914400"/>
          </a:xfrm>
        </p:grpSpPr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9D2E8516-6767-25B8-A5D3-ED2866144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34983" y="2474430"/>
              <a:ext cx="653853" cy="572121"/>
            </a:xfrm>
            <a:prstGeom prst="rect">
              <a:avLst/>
            </a:prstGeom>
          </p:spPr>
        </p:pic>
        <p:sp>
          <p:nvSpPr>
            <p:cNvPr id="26" name="Flecha: arriba y abajo 25">
              <a:extLst>
                <a:ext uri="{FF2B5EF4-FFF2-40B4-BE49-F238E27FC236}">
                  <a16:creationId xmlns:a16="http://schemas.microsoft.com/office/drawing/2014/main" id="{6E992E0D-7E06-22CF-2714-0514AB8001B3}"/>
                </a:ext>
              </a:extLst>
            </p:cNvPr>
            <p:cNvSpPr/>
            <p:nvPr/>
          </p:nvSpPr>
          <p:spPr>
            <a:xfrm rot="5400000">
              <a:off x="4334489" y="2120983"/>
              <a:ext cx="207390" cy="1216152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32" name="Gráfico 31" descr="Programmer female con relleno sólido">
              <a:extLst>
                <a:ext uri="{FF2B5EF4-FFF2-40B4-BE49-F238E27FC236}">
                  <a16:creationId xmlns:a16="http://schemas.microsoft.com/office/drawing/2014/main" id="{C4B3953D-ED85-557F-A1A7-469553392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58606" y="2409743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41BE5718-8558-4E97-AF35-8653EF34547F}"/>
              </a:ext>
            </a:extLst>
          </p:cNvPr>
          <p:cNvGrpSpPr/>
          <p:nvPr/>
        </p:nvGrpSpPr>
        <p:grpSpPr>
          <a:xfrm>
            <a:off x="3713145" y="1404192"/>
            <a:ext cx="3878928" cy="3211279"/>
            <a:chOff x="3713145" y="1404192"/>
            <a:chExt cx="3878928" cy="3211279"/>
          </a:xfrm>
        </p:grpSpPr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8FDCBA71-A4A9-A087-6C46-7D15D1F26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272305" y="2276717"/>
              <a:ext cx="765137" cy="765137"/>
            </a:xfrm>
            <a:prstGeom prst="rect">
              <a:avLst/>
            </a:prstGeom>
          </p:spPr>
        </p:pic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BC45B54C-4153-ED35-C593-0FCC0BCD1F94}"/>
                </a:ext>
              </a:extLst>
            </p:cNvPr>
            <p:cNvSpPr/>
            <p:nvPr/>
          </p:nvSpPr>
          <p:spPr>
            <a:xfrm>
              <a:off x="3713145" y="1404192"/>
              <a:ext cx="3878928" cy="3211279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Azure </a:t>
              </a:r>
              <a:r>
                <a:rPr lang="es-MX" err="1">
                  <a:solidFill>
                    <a:schemeClr val="tx1"/>
                  </a:solidFill>
                </a:rPr>
                <a:t>Devops</a:t>
              </a:r>
              <a:endParaRPr lang="es-C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2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E6064209-BA5B-D1FB-E9E9-C31644FE7A97}"/>
              </a:ext>
            </a:extLst>
          </p:cNvPr>
          <p:cNvCxnSpPr>
            <a:cxnSpLocks/>
            <a:stCxn id="214" idx="2"/>
            <a:endCxn id="19" idx="0"/>
          </p:cNvCxnSpPr>
          <p:nvPr/>
        </p:nvCxnSpPr>
        <p:spPr>
          <a:xfrm rot="16200000" flipH="1">
            <a:off x="1031804" y="1644438"/>
            <a:ext cx="383606" cy="979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áfico 37">
            <a:extLst>
              <a:ext uri="{FF2B5EF4-FFF2-40B4-BE49-F238E27FC236}">
                <a16:creationId xmlns:a16="http://schemas.microsoft.com/office/drawing/2014/main" id="{8FDCBA71-A4A9-A087-6C46-7D15D1F26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5992" y="2154622"/>
            <a:ext cx="467565" cy="467565"/>
          </a:xfrm>
          <a:prstGeom prst="rect">
            <a:avLst/>
          </a:prstGeom>
        </p:spPr>
      </p:pic>
      <p:sp>
        <p:nvSpPr>
          <p:cNvPr id="144" name="CuadroTexto 143">
            <a:extLst>
              <a:ext uri="{FF2B5EF4-FFF2-40B4-BE49-F238E27FC236}">
                <a16:creationId xmlns:a16="http://schemas.microsoft.com/office/drawing/2014/main" id="{747FCB61-FC35-F44F-4E48-15D9FB4F77DC}"/>
              </a:ext>
            </a:extLst>
          </p:cNvPr>
          <p:cNvSpPr txBox="1"/>
          <p:nvPr/>
        </p:nvSpPr>
        <p:spPr>
          <a:xfrm>
            <a:off x="4615679" y="3170017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s-MX" err="1"/>
              <a:t>Fetch</a:t>
            </a:r>
            <a:endParaRPr lang="es-CL"/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E7BCB31F-A51D-F1C8-14D2-0AFCF10C6910}"/>
              </a:ext>
            </a:extLst>
          </p:cNvPr>
          <p:cNvSpPr txBox="1"/>
          <p:nvPr/>
        </p:nvSpPr>
        <p:spPr>
          <a:xfrm>
            <a:off x="3656252" y="2898314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/>
              <a:t> </a:t>
            </a:r>
            <a:r>
              <a:rPr lang="es-MX" sz="1050" err="1"/>
              <a:t>Update</a:t>
            </a:r>
            <a:endParaRPr lang="es-CL" sz="1050"/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B9A83B2D-5027-5EFE-96BF-6C6D35BF968D}"/>
              </a:ext>
            </a:extLst>
          </p:cNvPr>
          <p:cNvSpPr txBox="1"/>
          <p:nvPr/>
        </p:nvSpPr>
        <p:spPr>
          <a:xfrm>
            <a:off x="5173959" y="4517971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s-MX" err="1"/>
              <a:t>Pull</a:t>
            </a:r>
            <a:r>
              <a:rPr lang="es-MX"/>
              <a:t> </a:t>
            </a:r>
            <a:r>
              <a:rPr lang="es-MX" err="1"/>
              <a:t>Request</a:t>
            </a:r>
            <a:endParaRPr lang="es-CL"/>
          </a:p>
        </p:txBody>
      </p: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A8D4C660-7CF5-FB24-3B8D-8C9FBD76C877}"/>
              </a:ext>
            </a:extLst>
          </p:cNvPr>
          <p:cNvSpPr txBox="1"/>
          <p:nvPr/>
        </p:nvSpPr>
        <p:spPr>
          <a:xfrm>
            <a:off x="5532871" y="4100961"/>
            <a:ext cx="5613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s-MX" err="1"/>
              <a:t>Merge</a:t>
            </a:r>
            <a:endParaRPr lang="es-CL"/>
          </a:p>
        </p:txBody>
      </p:sp>
      <p:pic>
        <p:nvPicPr>
          <p:cNvPr id="157" name="Gráfico 156" descr="Shield Tick con relleno sólido">
            <a:extLst>
              <a:ext uri="{FF2B5EF4-FFF2-40B4-BE49-F238E27FC236}">
                <a16:creationId xmlns:a16="http://schemas.microsoft.com/office/drawing/2014/main" id="{3F80E824-1B1F-1837-D7F6-8A93FC763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1931" y="3070871"/>
            <a:ext cx="768694" cy="768694"/>
          </a:xfrm>
          <a:prstGeom prst="rect">
            <a:avLst/>
          </a:prstGeom>
        </p:spPr>
      </p:pic>
      <p:grpSp>
        <p:nvGrpSpPr>
          <p:cNvPr id="253" name="Grupo 252">
            <a:extLst>
              <a:ext uri="{FF2B5EF4-FFF2-40B4-BE49-F238E27FC236}">
                <a16:creationId xmlns:a16="http://schemas.microsoft.com/office/drawing/2014/main" id="{9C044EEA-7865-5FD8-5BFB-EA24E9EE73AD}"/>
              </a:ext>
            </a:extLst>
          </p:cNvPr>
          <p:cNvGrpSpPr/>
          <p:nvPr/>
        </p:nvGrpSpPr>
        <p:grpSpPr>
          <a:xfrm>
            <a:off x="1306725" y="1772566"/>
            <a:ext cx="2312603" cy="1484431"/>
            <a:chOff x="1306725" y="1772566"/>
            <a:chExt cx="2312603" cy="1484431"/>
          </a:xfrm>
        </p:grpSpPr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9D2E8516-6767-25B8-A5D3-ED2866144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6632" y="2326193"/>
              <a:ext cx="653853" cy="572121"/>
            </a:xfrm>
            <a:prstGeom prst="rect">
              <a:avLst/>
            </a:prstGeom>
          </p:spPr>
        </p:pic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0AC58EE5-BA26-926C-541A-CC63DB3C6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0573" y="2522999"/>
              <a:ext cx="499886" cy="374915"/>
            </a:xfrm>
            <a:prstGeom prst="rect">
              <a:avLst/>
            </a:prstGeom>
          </p:spPr>
        </p:pic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EB5880AD-2B4D-5B04-066E-0C6C3862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03972" y="2526715"/>
              <a:ext cx="499886" cy="374915"/>
            </a:xfrm>
            <a:prstGeom prst="rect">
              <a:avLst/>
            </a:prstGeom>
          </p:spPr>
        </p:pic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C428A39F-541D-6A9C-DF3D-C004B5C0F9FC}"/>
                </a:ext>
              </a:extLst>
            </p:cNvPr>
            <p:cNvSpPr txBox="1"/>
            <p:nvPr/>
          </p:nvSpPr>
          <p:spPr>
            <a:xfrm>
              <a:off x="1448655" y="2913527"/>
              <a:ext cx="532518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s-MX" sz="1400" b="1" err="1"/>
                <a:t>pbip</a:t>
              </a:r>
              <a:endParaRPr lang="es-CL" sz="1400" b="1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C1EAADD7-D903-B047-194F-97A57922161C}"/>
                </a:ext>
              </a:extLst>
            </p:cNvPr>
            <p:cNvSpPr txBox="1"/>
            <p:nvPr/>
          </p:nvSpPr>
          <p:spPr>
            <a:xfrm>
              <a:off x="2958821" y="2118262"/>
              <a:ext cx="640538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MX" sz="1400" b="1"/>
                <a:t>Data</a:t>
              </a:r>
              <a:endParaRPr lang="es-CL" sz="1400" b="1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5A516C7D-2B74-C62B-5DF6-AEEA60293025}"/>
                </a:ext>
              </a:extLst>
            </p:cNvPr>
            <p:cNvSpPr txBox="1"/>
            <p:nvPr/>
          </p:nvSpPr>
          <p:spPr>
            <a:xfrm>
              <a:off x="2150700" y="2113529"/>
              <a:ext cx="705834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s-MX" sz="1400" b="1" err="1"/>
                <a:t>Report</a:t>
              </a:r>
              <a:endParaRPr lang="es-CL" sz="1400" b="1"/>
            </a:p>
          </p:txBody>
        </p:sp>
        <p:sp>
          <p:nvSpPr>
            <p:cNvPr id="172" name="Rectángulo 171">
              <a:extLst>
                <a:ext uri="{FF2B5EF4-FFF2-40B4-BE49-F238E27FC236}">
                  <a16:creationId xmlns:a16="http://schemas.microsoft.com/office/drawing/2014/main" id="{C3EB1DCB-8390-FBCA-04BD-69C43C1EA995}"/>
                </a:ext>
              </a:extLst>
            </p:cNvPr>
            <p:cNvSpPr/>
            <p:nvPr/>
          </p:nvSpPr>
          <p:spPr>
            <a:xfrm>
              <a:off x="1306725" y="1772566"/>
              <a:ext cx="2312603" cy="148443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MX" sz="1050">
                  <a:solidFill>
                    <a:schemeClr val="tx1"/>
                  </a:solidFill>
                </a:rPr>
                <a:t>Ordenador Local</a:t>
              </a:r>
              <a:endParaRPr lang="es-CL" sz="1050">
                <a:solidFill>
                  <a:schemeClr val="tx1"/>
                </a:solidFill>
              </a:endParaRPr>
            </a:p>
          </p:txBody>
        </p:sp>
      </p:grp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C3550791-C077-C6FA-398B-750BBF60D9EA}"/>
              </a:ext>
            </a:extLst>
          </p:cNvPr>
          <p:cNvGrpSpPr/>
          <p:nvPr/>
        </p:nvGrpSpPr>
        <p:grpSpPr>
          <a:xfrm>
            <a:off x="1953334" y="3808383"/>
            <a:ext cx="1720759" cy="1369687"/>
            <a:chOff x="1953334" y="3808383"/>
            <a:chExt cx="1720759" cy="1369687"/>
          </a:xfrm>
        </p:grpSpPr>
        <p:pic>
          <p:nvPicPr>
            <p:cNvPr id="167" name="Gráfico 166">
              <a:extLst>
                <a:ext uri="{FF2B5EF4-FFF2-40B4-BE49-F238E27FC236}">
                  <a16:creationId xmlns:a16="http://schemas.microsoft.com/office/drawing/2014/main" id="{BB485FAF-8376-73FD-BD2F-F9F09A97D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22207" y="4030368"/>
              <a:ext cx="499886" cy="374915"/>
            </a:xfrm>
            <a:prstGeom prst="rect">
              <a:avLst/>
            </a:prstGeom>
          </p:spPr>
        </p:pic>
        <p:pic>
          <p:nvPicPr>
            <p:cNvPr id="168" name="Gráfico 167">
              <a:extLst>
                <a:ext uri="{FF2B5EF4-FFF2-40B4-BE49-F238E27FC236}">
                  <a16:creationId xmlns:a16="http://schemas.microsoft.com/office/drawing/2014/main" id="{F83257E4-2595-AAB8-40AE-3B6FDFA1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2317" y="4030368"/>
              <a:ext cx="499886" cy="374915"/>
            </a:xfrm>
            <a:prstGeom prst="rect">
              <a:avLst/>
            </a:prstGeom>
          </p:spPr>
        </p:pic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F836124B-79FC-21F6-67EE-B7F0B433D4CD}"/>
                </a:ext>
              </a:extLst>
            </p:cNvPr>
            <p:cNvSpPr txBox="1"/>
            <p:nvPr/>
          </p:nvSpPr>
          <p:spPr>
            <a:xfrm>
              <a:off x="2922207" y="4473378"/>
              <a:ext cx="640538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MX" sz="1400" b="1"/>
                <a:t>Data</a:t>
              </a:r>
              <a:endParaRPr lang="es-CL" sz="1400" b="1"/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BCEC15A1-8464-E85D-5704-2BE7BFE83075}"/>
                </a:ext>
              </a:extLst>
            </p:cNvPr>
            <p:cNvSpPr txBox="1"/>
            <p:nvPr/>
          </p:nvSpPr>
          <p:spPr>
            <a:xfrm>
              <a:off x="2168559" y="4473379"/>
              <a:ext cx="705834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s-MX" sz="1400" b="1" err="1"/>
                <a:t>Report</a:t>
              </a:r>
              <a:endParaRPr lang="es-CL" sz="1400" b="1"/>
            </a:p>
          </p:txBody>
        </p:sp>
        <p:sp>
          <p:nvSpPr>
            <p:cNvPr id="173" name="Rectángulo 172">
              <a:extLst>
                <a:ext uri="{FF2B5EF4-FFF2-40B4-BE49-F238E27FC236}">
                  <a16:creationId xmlns:a16="http://schemas.microsoft.com/office/drawing/2014/main" id="{31235AE6-58AF-B524-443D-883A03B8B619}"/>
                </a:ext>
              </a:extLst>
            </p:cNvPr>
            <p:cNvSpPr/>
            <p:nvPr/>
          </p:nvSpPr>
          <p:spPr>
            <a:xfrm>
              <a:off x="1953334" y="3808383"/>
              <a:ext cx="1720759" cy="136968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s-MX" sz="1050">
                  <a:solidFill>
                    <a:schemeClr val="tx1"/>
                  </a:solidFill>
                </a:rPr>
                <a:t>GIT Local</a:t>
              </a:r>
              <a:endParaRPr lang="es-CL" sz="1050">
                <a:solidFill>
                  <a:schemeClr val="tx1"/>
                </a:solidFill>
              </a:endParaRPr>
            </a:p>
          </p:txBody>
        </p:sp>
      </p:grpSp>
      <p:cxnSp>
        <p:nvCxnSpPr>
          <p:cNvPr id="174" name="Conector: angular 173">
            <a:extLst>
              <a:ext uri="{FF2B5EF4-FFF2-40B4-BE49-F238E27FC236}">
                <a16:creationId xmlns:a16="http://schemas.microsoft.com/office/drawing/2014/main" id="{98DCE63D-8630-A133-F0D2-7631B50E2C45}"/>
              </a:ext>
            </a:extLst>
          </p:cNvPr>
          <p:cNvCxnSpPr>
            <a:cxnSpLocks/>
            <a:stCxn id="157" idx="1"/>
            <a:endCxn id="173" idx="3"/>
          </p:cNvCxnSpPr>
          <p:nvPr/>
        </p:nvCxnSpPr>
        <p:spPr>
          <a:xfrm rot="10800000" flipV="1">
            <a:off x="3674093" y="3455217"/>
            <a:ext cx="1517838" cy="10380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: angular 177">
            <a:extLst>
              <a:ext uri="{FF2B5EF4-FFF2-40B4-BE49-F238E27FC236}">
                <a16:creationId xmlns:a16="http://schemas.microsoft.com/office/drawing/2014/main" id="{61FC0C84-3C25-647B-B4E3-F4E9568051F2}"/>
              </a:ext>
            </a:extLst>
          </p:cNvPr>
          <p:cNvCxnSpPr>
            <a:cxnSpLocks/>
            <a:stCxn id="173" idx="0"/>
            <a:endCxn id="172" idx="3"/>
          </p:cNvCxnSpPr>
          <p:nvPr/>
        </p:nvCxnSpPr>
        <p:spPr>
          <a:xfrm rot="5400000" flipH="1" flipV="1">
            <a:off x="2569721" y="2758776"/>
            <a:ext cx="1293601" cy="805614"/>
          </a:xfrm>
          <a:prstGeom prst="bentConnector4">
            <a:avLst>
              <a:gd name="adj1" fmla="val 21312"/>
              <a:gd name="adj2" fmla="val 128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: angular 183">
            <a:extLst>
              <a:ext uri="{FF2B5EF4-FFF2-40B4-BE49-F238E27FC236}">
                <a16:creationId xmlns:a16="http://schemas.microsoft.com/office/drawing/2014/main" id="{57D63924-FBE9-1811-FD5A-85677C04324D}"/>
              </a:ext>
            </a:extLst>
          </p:cNvPr>
          <p:cNvCxnSpPr>
            <a:cxnSpLocks/>
            <a:stCxn id="172" idx="1"/>
            <a:endCxn id="173" idx="1"/>
          </p:cNvCxnSpPr>
          <p:nvPr/>
        </p:nvCxnSpPr>
        <p:spPr>
          <a:xfrm rot="10800000" flipH="1" flipV="1">
            <a:off x="1306724" y="2514781"/>
            <a:ext cx="646609" cy="1978445"/>
          </a:xfrm>
          <a:prstGeom prst="bentConnector3">
            <a:avLst>
              <a:gd name="adj1" fmla="val -65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CuadroTexto 186">
            <a:extLst>
              <a:ext uri="{FF2B5EF4-FFF2-40B4-BE49-F238E27FC236}">
                <a16:creationId xmlns:a16="http://schemas.microsoft.com/office/drawing/2014/main" id="{C2D40B5C-B763-2F36-2A06-776C4540C59C}"/>
              </a:ext>
            </a:extLst>
          </p:cNvPr>
          <p:cNvSpPr txBox="1"/>
          <p:nvPr/>
        </p:nvSpPr>
        <p:spPr>
          <a:xfrm>
            <a:off x="853623" y="3468380"/>
            <a:ext cx="9893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s-MX" err="1"/>
              <a:t>Save</a:t>
            </a:r>
            <a:endParaRPr lang="es-MX"/>
          </a:p>
          <a:p>
            <a:r>
              <a:rPr lang="es-MX"/>
              <a:t>Con VS CODE</a:t>
            </a:r>
            <a:endParaRPr lang="es-CL"/>
          </a:p>
        </p:txBody>
      </p:sp>
      <p:pic>
        <p:nvPicPr>
          <p:cNvPr id="191" name="Gráfico 190" descr="Shield con relleno sólido">
            <a:extLst>
              <a:ext uri="{FF2B5EF4-FFF2-40B4-BE49-F238E27FC236}">
                <a16:creationId xmlns:a16="http://schemas.microsoft.com/office/drawing/2014/main" id="{D1491FB5-E994-BADE-6904-B50E751097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55985" y="5066995"/>
            <a:ext cx="635945" cy="635945"/>
          </a:xfrm>
          <a:prstGeom prst="rect">
            <a:avLst/>
          </a:prstGeom>
        </p:spPr>
      </p:pic>
      <p:cxnSp>
        <p:nvCxnSpPr>
          <p:cNvPr id="192" name="Conector: angular 191">
            <a:extLst>
              <a:ext uri="{FF2B5EF4-FFF2-40B4-BE49-F238E27FC236}">
                <a16:creationId xmlns:a16="http://schemas.microsoft.com/office/drawing/2014/main" id="{03BEC262-B04E-D546-3782-77DAC558407C}"/>
              </a:ext>
            </a:extLst>
          </p:cNvPr>
          <p:cNvCxnSpPr>
            <a:cxnSpLocks/>
            <a:stCxn id="173" idx="2"/>
            <a:endCxn id="191" idx="1"/>
          </p:cNvCxnSpPr>
          <p:nvPr/>
        </p:nvCxnSpPr>
        <p:spPr>
          <a:xfrm rot="16200000" flipH="1">
            <a:off x="3581400" y="4410383"/>
            <a:ext cx="206898" cy="174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D36F38AB-4661-4F67-48C9-7AD2985008CE}"/>
              </a:ext>
            </a:extLst>
          </p:cNvPr>
          <p:cNvSpPr txBox="1"/>
          <p:nvPr/>
        </p:nvSpPr>
        <p:spPr>
          <a:xfrm>
            <a:off x="3718424" y="5178069"/>
            <a:ext cx="6238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s-MX" err="1"/>
              <a:t>commit</a:t>
            </a:r>
            <a:endParaRPr lang="es-CL"/>
          </a:p>
        </p:txBody>
      </p: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9F3BA125-8448-AC6D-7561-02733EEBBB46}"/>
              </a:ext>
            </a:extLst>
          </p:cNvPr>
          <p:cNvCxnSpPr>
            <a:cxnSpLocks/>
            <a:stCxn id="191" idx="0"/>
            <a:endCxn id="157" idx="2"/>
          </p:cNvCxnSpPr>
          <p:nvPr/>
        </p:nvCxnSpPr>
        <p:spPr>
          <a:xfrm rot="5400000" flipH="1" flipV="1">
            <a:off x="4611403" y="4102120"/>
            <a:ext cx="1227430" cy="7023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ángulo 204">
            <a:extLst>
              <a:ext uri="{FF2B5EF4-FFF2-40B4-BE49-F238E27FC236}">
                <a16:creationId xmlns:a16="http://schemas.microsoft.com/office/drawing/2014/main" id="{87D0B60A-E1B6-50B5-0392-0B0789A9B5BF}"/>
              </a:ext>
            </a:extLst>
          </p:cNvPr>
          <p:cNvSpPr/>
          <p:nvPr/>
        </p:nvSpPr>
        <p:spPr>
          <a:xfrm>
            <a:off x="4329538" y="1942587"/>
            <a:ext cx="2559827" cy="39309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MX" sz="1050">
                <a:solidFill>
                  <a:schemeClr val="tx1"/>
                </a:solidFill>
              </a:rPr>
              <a:t>Azure </a:t>
            </a:r>
            <a:r>
              <a:rPr lang="es-MX" sz="1050" err="1">
                <a:solidFill>
                  <a:schemeClr val="tx1"/>
                </a:solidFill>
              </a:rPr>
              <a:t>Devops</a:t>
            </a:r>
            <a:endParaRPr lang="es-CL" sz="1050">
              <a:solidFill>
                <a:schemeClr val="tx1"/>
              </a:solidFill>
            </a:endParaRPr>
          </a:p>
        </p:txBody>
      </p:sp>
      <p:pic>
        <p:nvPicPr>
          <p:cNvPr id="206" name="Gráfico 205">
            <a:extLst>
              <a:ext uri="{FF2B5EF4-FFF2-40B4-BE49-F238E27FC236}">
                <a16:creationId xmlns:a16="http://schemas.microsoft.com/office/drawing/2014/main" id="{4FA39EFA-FE26-4911-A945-E9769A62D8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36989" y="814498"/>
            <a:ext cx="446079" cy="418199"/>
          </a:xfrm>
          <a:prstGeom prst="rect">
            <a:avLst/>
          </a:prstGeom>
        </p:spPr>
      </p:pic>
      <p:pic>
        <p:nvPicPr>
          <p:cNvPr id="207" name="Gráfico 206">
            <a:extLst>
              <a:ext uri="{FF2B5EF4-FFF2-40B4-BE49-F238E27FC236}">
                <a16:creationId xmlns:a16="http://schemas.microsoft.com/office/drawing/2014/main" id="{00E810DD-2CF3-872A-0F2E-89BBCCD734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08848" y="833104"/>
            <a:ext cx="425454" cy="398863"/>
          </a:xfrm>
          <a:prstGeom prst="rect">
            <a:avLst/>
          </a:prstGeom>
        </p:spPr>
      </p:pic>
      <p:pic>
        <p:nvPicPr>
          <p:cNvPr id="208" name="Gráfico 207">
            <a:extLst>
              <a:ext uri="{FF2B5EF4-FFF2-40B4-BE49-F238E27FC236}">
                <a16:creationId xmlns:a16="http://schemas.microsoft.com/office/drawing/2014/main" id="{AD766AEC-19E1-A6BA-6938-B5A4726034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89754" y="833104"/>
            <a:ext cx="398863" cy="398863"/>
          </a:xfrm>
          <a:prstGeom prst="rect">
            <a:avLst/>
          </a:prstGeom>
        </p:spPr>
      </p:pic>
      <p:sp>
        <p:nvSpPr>
          <p:cNvPr id="209" name="Rectángulo 208">
            <a:extLst>
              <a:ext uri="{FF2B5EF4-FFF2-40B4-BE49-F238E27FC236}">
                <a16:creationId xmlns:a16="http://schemas.microsoft.com/office/drawing/2014/main" id="{F400749C-FDC8-0D6F-FD47-A61B07EF2F99}"/>
              </a:ext>
            </a:extLst>
          </p:cNvPr>
          <p:cNvSpPr/>
          <p:nvPr/>
        </p:nvSpPr>
        <p:spPr>
          <a:xfrm>
            <a:off x="4329538" y="206658"/>
            <a:ext cx="2650673" cy="116069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MX" sz="1050" err="1">
                <a:solidFill>
                  <a:schemeClr val="tx1"/>
                </a:solidFill>
              </a:rPr>
              <a:t>Power</a:t>
            </a:r>
            <a:r>
              <a:rPr lang="es-MX" sz="1050">
                <a:solidFill>
                  <a:schemeClr val="tx1"/>
                </a:solidFill>
              </a:rPr>
              <a:t> BI </a:t>
            </a:r>
            <a:r>
              <a:rPr lang="es-MX" sz="1050" err="1">
                <a:solidFill>
                  <a:schemeClr val="tx1"/>
                </a:solidFill>
              </a:rPr>
              <a:t>Workspace</a:t>
            </a:r>
            <a:endParaRPr lang="es-CL" sz="1050">
              <a:solidFill>
                <a:schemeClr val="tx1"/>
              </a:solidFill>
            </a:endParaRPr>
          </a:p>
        </p:txBody>
      </p:sp>
      <p:sp>
        <p:nvSpPr>
          <p:cNvPr id="210" name="Flecha: a la derecha 209">
            <a:extLst>
              <a:ext uri="{FF2B5EF4-FFF2-40B4-BE49-F238E27FC236}">
                <a16:creationId xmlns:a16="http://schemas.microsoft.com/office/drawing/2014/main" id="{1809096E-7F8F-9D7D-BBD8-3A73BFE98C1D}"/>
              </a:ext>
            </a:extLst>
          </p:cNvPr>
          <p:cNvSpPr/>
          <p:nvPr/>
        </p:nvSpPr>
        <p:spPr>
          <a:xfrm rot="16200000">
            <a:off x="5453574" y="1070317"/>
            <a:ext cx="353563" cy="11085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1" name="CuadroTexto 210">
            <a:extLst>
              <a:ext uri="{FF2B5EF4-FFF2-40B4-BE49-F238E27FC236}">
                <a16:creationId xmlns:a16="http://schemas.microsoft.com/office/drawing/2014/main" id="{0C4DB3B8-9E9D-69A2-DE77-A19C10225D80}"/>
              </a:ext>
            </a:extLst>
          </p:cNvPr>
          <p:cNvSpPr txBox="1"/>
          <p:nvPr/>
        </p:nvSpPr>
        <p:spPr>
          <a:xfrm>
            <a:off x="6221575" y="1442915"/>
            <a:ext cx="8178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err="1"/>
              <a:t>Continous</a:t>
            </a:r>
            <a:endParaRPr lang="es-MX" sz="1050"/>
          </a:p>
          <a:p>
            <a:r>
              <a:rPr lang="es-MX" sz="1050" err="1"/>
              <a:t>Integration</a:t>
            </a:r>
            <a:endParaRPr lang="es-CL" sz="1050"/>
          </a:p>
        </p:txBody>
      </p:sp>
      <p:sp>
        <p:nvSpPr>
          <p:cNvPr id="212" name="CuadroTexto 211">
            <a:extLst>
              <a:ext uri="{FF2B5EF4-FFF2-40B4-BE49-F238E27FC236}">
                <a16:creationId xmlns:a16="http://schemas.microsoft.com/office/drawing/2014/main" id="{970691A8-A064-C091-2FD1-842BD0D0AFD1}"/>
              </a:ext>
            </a:extLst>
          </p:cNvPr>
          <p:cNvSpPr txBox="1"/>
          <p:nvPr/>
        </p:nvSpPr>
        <p:spPr>
          <a:xfrm>
            <a:off x="1243393" y="879973"/>
            <a:ext cx="9621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err="1"/>
              <a:t>Continous</a:t>
            </a:r>
            <a:endParaRPr lang="es-MX" sz="1050"/>
          </a:p>
          <a:p>
            <a:r>
              <a:rPr lang="es-MX" sz="1050" err="1"/>
              <a:t>Development</a:t>
            </a:r>
            <a:endParaRPr lang="es-CL" sz="1050"/>
          </a:p>
        </p:txBody>
      </p:sp>
      <p:pic>
        <p:nvPicPr>
          <p:cNvPr id="214" name="Gráfico 213" descr="Programmer female contorno">
            <a:extLst>
              <a:ext uri="{FF2B5EF4-FFF2-40B4-BE49-F238E27FC236}">
                <a16:creationId xmlns:a16="http://schemas.microsoft.com/office/drawing/2014/main" id="{CBC2F22D-C1E5-A80F-ACCF-C09A629C6D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6455" y="1028187"/>
            <a:ext cx="914400" cy="914400"/>
          </a:xfrm>
          <a:prstGeom prst="rect">
            <a:avLst/>
          </a:prstGeom>
        </p:spPr>
      </p:pic>
      <p:pic>
        <p:nvPicPr>
          <p:cNvPr id="255" name="Gráfico 254">
            <a:extLst>
              <a:ext uri="{FF2B5EF4-FFF2-40B4-BE49-F238E27FC236}">
                <a16:creationId xmlns:a16="http://schemas.microsoft.com/office/drawing/2014/main" id="{906E4610-F6AB-3B2E-22C9-3DECDA0FF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7864" y="2274906"/>
            <a:ext cx="653853" cy="572121"/>
          </a:xfrm>
          <a:prstGeom prst="rect">
            <a:avLst/>
          </a:prstGeom>
        </p:spPr>
      </p:pic>
      <p:pic>
        <p:nvPicPr>
          <p:cNvPr id="256" name="Gráfico 255">
            <a:extLst>
              <a:ext uri="{FF2B5EF4-FFF2-40B4-BE49-F238E27FC236}">
                <a16:creationId xmlns:a16="http://schemas.microsoft.com/office/drawing/2014/main" id="{41A4A6DA-27B0-9334-1F2E-A3A6528D9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8814" y="2514781"/>
            <a:ext cx="499886" cy="374915"/>
          </a:xfrm>
          <a:prstGeom prst="rect">
            <a:avLst/>
          </a:prstGeom>
        </p:spPr>
      </p:pic>
      <p:pic>
        <p:nvPicPr>
          <p:cNvPr id="257" name="Gráfico 256">
            <a:extLst>
              <a:ext uri="{FF2B5EF4-FFF2-40B4-BE49-F238E27FC236}">
                <a16:creationId xmlns:a16="http://schemas.microsoft.com/office/drawing/2014/main" id="{BAA4DFA0-406A-DB16-1734-5E5DE2DA8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2213" y="2518497"/>
            <a:ext cx="499886" cy="374915"/>
          </a:xfrm>
          <a:prstGeom prst="rect">
            <a:avLst/>
          </a:prstGeom>
        </p:spPr>
      </p:pic>
      <p:sp>
        <p:nvSpPr>
          <p:cNvPr id="258" name="CuadroTexto 257">
            <a:extLst>
              <a:ext uri="{FF2B5EF4-FFF2-40B4-BE49-F238E27FC236}">
                <a16:creationId xmlns:a16="http://schemas.microsoft.com/office/drawing/2014/main" id="{A678B7A0-0CD1-B77B-2AB2-9599C4F79E18}"/>
              </a:ext>
            </a:extLst>
          </p:cNvPr>
          <p:cNvSpPr txBox="1"/>
          <p:nvPr/>
        </p:nvSpPr>
        <p:spPr>
          <a:xfrm>
            <a:off x="9289887" y="2862240"/>
            <a:ext cx="532518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1400" b="1" err="1"/>
              <a:t>pbip</a:t>
            </a:r>
            <a:endParaRPr lang="es-CL" sz="1400" b="1"/>
          </a:p>
        </p:txBody>
      </p:sp>
      <p:sp>
        <p:nvSpPr>
          <p:cNvPr id="259" name="CuadroTexto 258">
            <a:extLst>
              <a:ext uri="{FF2B5EF4-FFF2-40B4-BE49-F238E27FC236}">
                <a16:creationId xmlns:a16="http://schemas.microsoft.com/office/drawing/2014/main" id="{8959FFD4-C863-EB47-E3F0-02ABCACFD86F}"/>
              </a:ext>
            </a:extLst>
          </p:cNvPr>
          <p:cNvSpPr txBox="1"/>
          <p:nvPr/>
        </p:nvSpPr>
        <p:spPr>
          <a:xfrm>
            <a:off x="8547062" y="2110044"/>
            <a:ext cx="640538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400" b="1"/>
              <a:t>Data</a:t>
            </a:r>
            <a:endParaRPr lang="es-CL" sz="1400" b="1"/>
          </a:p>
        </p:txBody>
      </p:sp>
      <p:sp>
        <p:nvSpPr>
          <p:cNvPr id="260" name="CuadroTexto 259">
            <a:extLst>
              <a:ext uri="{FF2B5EF4-FFF2-40B4-BE49-F238E27FC236}">
                <a16:creationId xmlns:a16="http://schemas.microsoft.com/office/drawing/2014/main" id="{9D3A4D16-9E73-D4B4-306C-8CD55708A3D0}"/>
              </a:ext>
            </a:extLst>
          </p:cNvPr>
          <p:cNvSpPr txBox="1"/>
          <p:nvPr/>
        </p:nvSpPr>
        <p:spPr>
          <a:xfrm>
            <a:off x="7738941" y="2105311"/>
            <a:ext cx="70583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1400" b="1" err="1"/>
              <a:t>Report</a:t>
            </a:r>
            <a:endParaRPr lang="es-CL" sz="1400" b="1"/>
          </a:p>
        </p:txBody>
      </p:sp>
      <p:sp>
        <p:nvSpPr>
          <p:cNvPr id="261" name="Rectángulo 260">
            <a:extLst>
              <a:ext uri="{FF2B5EF4-FFF2-40B4-BE49-F238E27FC236}">
                <a16:creationId xmlns:a16="http://schemas.microsoft.com/office/drawing/2014/main" id="{9DB5A08E-A5F7-5BD5-83E0-B6CED9E10F1C}"/>
              </a:ext>
            </a:extLst>
          </p:cNvPr>
          <p:cNvSpPr/>
          <p:nvPr/>
        </p:nvSpPr>
        <p:spPr>
          <a:xfrm>
            <a:off x="7635656" y="1797318"/>
            <a:ext cx="2312603" cy="14844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MX" sz="1050">
                <a:solidFill>
                  <a:schemeClr val="tx1"/>
                </a:solidFill>
              </a:rPr>
              <a:t>Ordenador Local</a:t>
            </a:r>
            <a:endParaRPr lang="es-CL" sz="1050">
              <a:solidFill>
                <a:schemeClr val="tx1"/>
              </a:solidFill>
            </a:endParaRPr>
          </a:p>
        </p:txBody>
      </p:sp>
      <p:grpSp>
        <p:nvGrpSpPr>
          <p:cNvPr id="271" name="Grupo 270">
            <a:extLst>
              <a:ext uri="{FF2B5EF4-FFF2-40B4-BE49-F238E27FC236}">
                <a16:creationId xmlns:a16="http://schemas.microsoft.com/office/drawing/2014/main" id="{178859B8-C952-DB8A-F6D2-AB0328025C52}"/>
              </a:ext>
            </a:extLst>
          </p:cNvPr>
          <p:cNvGrpSpPr/>
          <p:nvPr/>
        </p:nvGrpSpPr>
        <p:grpSpPr>
          <a:xfrm>
            <a:off x="7629231" y="3837869"/>
            <a:ext cx="1720759" cy="1369687"/>
            <a:chOff x="1953334" y="3808383"/>
            <a:chExt cx="1720759" cy="1369687"/>
          </a:xfrm>
        </p:grpSpPr>
        <p:pic>
          <p:nvPicPr>
            <p:cNvPr id="272" name="Gráfico 271">
              <a:extLst>
                <a:ext uri="{FF2B5EF4-FFF2-40B4-BE49-F238E27FC236}">
                  <a16:creationId xmlns:a16="http://schemas.microsoft.com/office/drawing/2014/main" id="{6432981F-611E-14F7-A5B4-F18EC94CD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22207" y="4030368"/>
              <a:ext cx="499886" cy="374915"/>
            </a:xfrm>
            <a:prstGeom prst="rect">
              <a:avLst/>
            </a:prstGeom>
          </p:spPr>
        </p:pic>
        <p:pic>
          <p:nvPicPr>
            <p:cNvPr id="273" name="Gráfico 272">
              <a:extLst>
                <a:ext uri="{FF2B5EF4-FFF2-40B4-BE49-F238E27FC236}">
                  <a16:creationId xmlns:a16="http://schemas.microsoft.com/office/drawing/2014/main" id="{839BDFAA-BA72-A5D1-4F1F-92DD1C3C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2317" y="4030368"/>
              <a:ext cx="499886" cy="374915"/>
            </a:xfrm>
            <a:prstGeom prst="rect">
              <a:avLst/>
            </a:prstGeom>
          </p:spPr>
        </p:pic>
        <p:sp>
          <p:nvSpPr>
            <p:cNvPr id="274" name="CuadroTexto 273">
              <a:extLst>
                <a:ext uri="{FF2B5EF4-FFF2-40B4-BE49-F238E27FC236}">
                  <a16:creationId xmlns:a16="http://schemas.microsoft.com/office/drawing/2014/main" id="{830337F9-DCB1-FD33-EDE9-03A3AAABB4A9}"/>
                </a:ext>
              </a:extLst>
            </p:cNvPr>
            <p:cNvSpPr txBox="1"/>
            <p:nvPr/>
          </p:nvSpPr>
          <p:spPr>
            <a:xfrm>
              <a:off x="2922207" y="4473378"/>
              <a:ext cx="640538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MX" sz="1400" b="1"/>
                <a:t>Data</a:t>
              </a:r>
              <a:endParaRPr lang="es-CL" sz="1400" b="1"/>
            </a:p>
          </p:txBody>
        </p:sp>
        <p:sp>
          <p:nvSpPr>
            <p:cNvPr id="275" name="CuadroTexto 274">
              <a:extLst>
                <a:ext uri="{FF2B5EF4-FFF2-40B4-BE49-F238E27FC236}">
                  <a16:creationId xmlns:a16="http://schemas.microsoft.com/office/drawing/2014/main" id="{2B70958C-2484-2D37-A467-1F52F78B4750}"/>
                </a:ext>
              </a:extLst>
            </p:cNvPr>
            <p:cNvSpPr txBox="1"/>
            <p:nvPr/>
          </p:nvSpPr>
          <p:spPr>
            <a:xfrm>
              <a:off x="2168559" y="4473379"/>
              <a:ext cx="705834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s-MX" sz="1400" b="1" err="1"/>
                <a:t>Report</a:t>
              </a:r>
              <a:endParaRPr lang="es-CL" sz="1400" b="1"/>
            </a:p>
          </p:txBody>
        </p:sp>
        <p:sp>
          <p:nvSpPr>
            <p:cNvPr id="276" name="Rectángulo 275">
              <a:extLst>
                <a:ext uri="{FF2B5EF4-FFF2-40B4-BE49-F238E27FC236}">
                  <a16:creationId xmlns:a16="http://schemas.microsoft.com/office/drawing/2014/main" id="{776EA684-6DC4-4362-BB7D-EE130715CDE2}"/>
                </a:ext>
              </a:extLst>
            </p:cNvPr>
            <p:cNvSpPr/>
            <p:nvPr/>
          </p:nvSpPr>
          <p:spPr>
            <a:xfrm>
              <a:off x="1953334" y="3808383"/>
              <a:ext cx="1720759" cy="136968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s-MX" sz="1050">
                  <a:solidFill>
                    <a:schemeClr val="tx1"/>
                  </a:solidFill>
                </a:rPr>
                <a:t>GIT Local</a:t>
              </a:r>
              <a:endParaRPr lang="es-CL" sz="1050">
                <a:solidFill>
                  <a:schemeClr val="tx1"/>
                </a:solidFill>
              </a:endParaRPr>
            </a:p>
          </p:txBody>
        </p:sp>
      </p:grpSp>
      <p:pic>
        <p:nvPicPr>
          <p:cNvPr id="278" name="Gráfico 277" descr="Programmer male con relleno sólido">
            <a:extLst>
              <a:ext uri="{FF2B5EF4-FFF2-40B4-BE49-F238E27FC236}">
                <a16:creationId xmlns:a16="http://schemas.microsoft.com/office/drawing/2014/main" id="{BDCAA058-9212-77FD-E0E5-B50D89960DD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91407" y="1087722"/>
            <a:ext cx="914400" cy="914400"/>
          </a:xfrm>
          <a:prstGeom prst="rect">
            <a:avLst/>
          </a:prstGeom>
        </p:spPr>
      </p:pic>
      <p:cxnSp>
        <p:nvCxnSpPr>
          <p:cNvPr id="279" name="Conector: angular 278">
            <a:extLst>
              <a:ext uri="{FF2B5EF4-FFF2-40B4-BE49-F238E27FC236}">
                <a16:creationId xmlns:a16="http://schemas.microsoft.com/office/drawing/2014/main" id="{52F14393-1B1B-4DC3-F46F-1B730C17ED02}"/>
              </a:ext>
            </a:extLst>
          </p:cNvPr>
          <p:cNvCxnSpPr>
            <a:cxnSpLocks/>
            <a:stCxn id="278" idx="2"/>
            <a:endCxn id="255" idx="0"/>
          </p:cNvCxnSpPr>
          <p:nvPr/>
        </p:nvCxnSpPr>
        <p:spPr>
          <a:xfrm rot="5400000">
            <a:off x="10115307" y="1441606"/>
            <a:ext cx="272784" cy="13938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ector: angular 281">
            <a:extLst>
              <a:ext uri="{FF2B5EF4-FFF2-40B4-BE49-F238E27FC236}">
                <a16:creationId xmlns:a16="http://schemas.microsoft.com/office/drawing/2014/main" id="{DF9DEB33-7AC9-38F0-9ADF-726F460C7051}"/>
              </a:ext>
            </a:extLst>
          </p:cNvPr>
          <p:cNvCxnSpPr>
            <a:cxnSpLocks/>
            <a:stCxn id="276" idx="0"/>
            <a:endCxn id="261" idx="1"/>
          </p:cNvCxnSpPr>
          <p:nvPr/>
        </p:nvCxnSpPr>
        <p:spPr>
          <a:xfrm rot="16200000" flipV="1">
            <a:off x="7413467" y="2761724"/>
            <a:ext cx="1298335" cy="853955"/>
          </a:xfrm>
          <a:prstGeom prst="bentConnector4">
            <a:avLst>
              <a:gd name="adj1" fmla="val 21417"/>
              <a:gd name="adj2" fmla="val 1275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CuadroTexto 284">
            <a:extLst>
              <a:ext uri="{FF2B5EF4-FFF2-40B4-BE49-F238E27FC236}">
                <a16:creationId xmlns:a16="http://schemas.microsoft.com/office/drawing/2014/main" id="{65697C06-0F69-B4D2-B9FC-75AEEC75F807}"/>
              </a:ext>
            </a:extLst>
          </p:cNvPr>
          <p:cNvSpPr txBox="1"/>
          <p:nvPr/>
        </p:nvSpPr>
        <p:spPr>
          <a:xfrm>
            <a:off x="7026551" y="2882880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/>
              <a:t>Update</a:t>
            </a:r>
            <a:endParaRPr lang="es-CL" sz="1050"/>
          </a:p>
        </p:txBody>
      </p:sp>
      <p:cxnSp>
        <p:nvCxnSpPr>
          <p:cNvPr id="286" name="Conector: angular 285">
            <a:extLst>
              <a:ext uri="{FF2B5EF4-FFF2-40B4-BE49-F238E27FC236}">
                <a16:creationId xmlns:a16="http://schemas.microsoft.com/office/drawing/2014/main" id="{924CC710-BAF7-F126-3FF7-3E0710B38C50}"/>
              </a:ext>
            </a:extLst>
          </p:cNvPr>
          <p:cNvCxnSpPr>
            <a:cxnSpLocks/>
            <a:stCxn id="261" idx="3"/>
            <a:endCxn id="276" idx="3"/>
          </p:cNvCxnSpPr>
          <p:nvPr/>
        </p:nvCxnSpPr>
        <p:spPr>
          <a:xfrm flipH="1">
            <a:off x="9349990" y="2539534"/>
            <a:ext cx="598269" cy="1983179"/>
          </a:xfrm>
          <a:prstGeom prst="bentConnector3">
            <a:avLst>
              <a:gd name="adj1" fmla="val -1327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CuadroTexto 289">
            <a:extLst>
              <a:ext uri="{FF2B5EF4-FFF2-40B4-BE49-F238E27FC236}">
                <a16:creationId xmlns:a16="http://schemas.microsoft.com/office/drawing/2014/main" id="{59D587E8-8E73-9CEA-B36B-EFD43B701B4D}"/>
              </a:ext>
            </a:extLst>
          </p:cNvPr>
          <p:cNvSpPr txBox="1"/>
          <p:nvPr/>
        </p:nvSpPr>
        <p:spPr>
          <a:xfrm>
            <a:off x="9715684" y="3392885"/>
            <a:ext cx="9893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pPr algn="r"/>
            <a:r>
              <a:rPr lang="es-MX" err="1"/>
              <a:t>Save</a:t>
            </a:r>
            <a:endParaRPr lang="es-MX"/>
          </a:p>
          <a:p>
            <a:pPr algn="r"/>
            <a:r>
              <a:rPr lang="es-MX"/>
              <a:t>Con VS CODE</a:t>
            </a:r>
            <a:endParaRPr lang="es-CL"/>
          </a:p>
        </p:txBody>
      </p:sp>
      <p:cxnSp>
        <p:nvCxnSpPr>
          <p:cNvPr id="291" name="Conector: angular 290">
            <a:extLst>
              <a:ext uri="{FF2B5EF4-FFF2-40B4-BE49-F238E27FC236}">
                <a16:creationId xmlns:a16="http://schemas.microsoft.com/office/drawing/2014/main" id="{F8FACA00-E3A3-15E5-90E4-8F8D500FEB62}"/>
              </a:ext>
            </a:extLst>
          </p:cNvPr>
          <p:cNvCxnSpPr>
            <a:cxnSpLocks/>
            <a:stCxn id="276" idx="2"/>
            <a:endCxn id="307" idx="3"/>
          </p:cNvCxnSpPr>
          <p:nvPr/>
        </p:nvCxnSpPr>
        <p:spPr>
          <a:xfrm rot="5400000">
            <a:off x="7487263" y="4382620"/>
            <a:ext cx="177412" cy="1827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EDB5D9AF-0392-9DCE-D6E4-2A986209FF5D}"/>
              </a:ext>
            </a:extLst>
          </p:cNvPr>
          <p:cNvSpPr txBox="1"/>
          <p:nvPr/>
        </p:nvSpPr>
        <p:spPr>
          <a:xfrm>
            <a:off x="6991652" y="5178069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s-MX" err="1"/>
              <a:t>Commit</a:t>
            </a:r>
            <a:endParaRPr lang="es-CL"/>
          </a:p>
        </p:txBody>
      </p:sp>
      <p:cxnSp>
        <p:nvCxnSpPr>
          <p:cNvPr id="295" name="Conector: angular 294">
            <a:extLst>
              <a:ext uri="{FF2B5EF4-FFF2-40B4-BE49-F238E27FC236}">
                <a16:creationId xmlns:a16="http://schemas.microsoft.com/office/drawing/2014/main" id="{303C4A9E-026D-58C4-FDBB-72AA3CA95C00}"/>
              </a:ext>
            </a:extLst>
          </p:cNvPr>
          <p:cNvCxnSpPr>
            <a:cxnSpLocks/>
            <a:stCxn id="157" idx="3"/>
            <a:endCxn id="276" idx="1"/>
          </p:cNvCxnSpPr>
          <p:nvPr/>
        </p:nvCxnSpPr>
        <p:spPr>
          <a:xfrm>
            <a:off x="5960625" y="3455218"/>
            <a:ext cx="1668606" cy="1067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CuadroTexto 297">
            <a:extLst>
              <a:ext uri="{FF2B5EF4-FFF2-40B4-BE49-F238E27FC236}">
                <a16:creationId xmlns:a16="http://schemas.microsoft.com/office/drawing/2014/main" id="{B48C1D06-89EA-8791-40D3-64BF6E6CA235}"/>
              </a:ext>
            </a:extLst>
          </p:cNvPr>
          <p:cNvSpPr txBox="1"/>
          <p:nvPr/>
        </p:nvSpPr>
        <p:spPr>
          <a:xfrm>
            <a:off x="6114164" y="320130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s-MX" err="1"/>
              <a:t>Fetch</a:t>
            </a:r>
            <a:endParaRPr lang="es-CL"/>
          </a:p>
        </p:txBody>
      </p:sp>
      <p:sp>
        <p:nvSpPr>
          <p:cNvPr id="300" name="CuadroTexto 299">
            <a:extLst>
              <a:ext uri="{FF2B5EF4-FFF2-40B4-BE49-F238E27FC236}">
                <a16:creationId xmlns:a16="http://schemas.microsoft.com/office/drawing/2014/main" id="{C8869C44-84AF-D2F6-77BB-54D16C53E5BD}"/>
              </a:ext>
            </a:extLst>
          </p:cNvPr>
          <p:cNvSpPr txBox="1"/>
          <p:nvPr/>
        </p:nvSpPr>
        <p:spPr>
          <a:xfrm>
            <a:off x="8941712" y="935277"/>
            <a:ext cx="9621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err="1"/>
              <a:t>Continous</a:t>
            </a:r>
            <a:endParaRPr lang="es-MX" sz="1050"/>
          </a:p>
          <a:p>
            <a:r>
              <a:rPr lang="es-MX" sz="1050" err="1"/>
              <a:t>Development</a:t>
            </a:r>
            <a:endParaRPr lang="es-CL" sz="1050"/>
          </a:p>
        </p:txBody>
      </p:sp>
      <p:pic>
        <p:nvPicPr>
          <p:cNvPr id="307" name="Gráfico 306" descr="Shield con relleno sólido">
            <a:extLst>
              <a:ext uri="{FF2B5EF4-FFF2-40B4-BE49-F238E27FC236}">
                <a16:creationId xmlns:a16="http://schemas.microsoft.com/office/drawing/2014/main" id="{05791F2B-C398-AF12-0404-D0797CE423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26382" y="5066995"/>
            <a:ext cx="635945" cy="635945"/>
          </a:xfrm>
          <a:prstGeom prst="rect">
            <a:avLst/>
          </a:prstGeom>
        </p:spPr>
      </p:pic>
      <p:cxnSp>
        <p:nvCxnSpPr>
          <p:cNvPr id="310" name="Conector: angular 309">
            <a:extLst>
              <a:ext uri="{FF2B5EF4-FFF2-40B4-BE49-F238E27FC236}">
                <a16:creationId xmlns:a16="http://schemas.microsoft.com/office/drawing/2014/main" id="{E81FC692-BAE2-C44A-5F1F-A96F7A5D8AAB}"/>
              </a:ext>
            </a:extLst>
          </p:cNvPr>
          <p:cNvCxnSpPr>
            <a:cxnSpLocks/>
            <a:stCxn id="307" idx="0"/>
            <a:endCxn id="157" idx="2"/>
          </p:cNvCxnSpPr>
          <p:nvPr/>
        </p:nvCxnSpPr>
        <p:spPr>
          <a:xfrm rot="16200000" flipV="1">
            <a:off x="5346602" y="4069241"/>
            <a:ext cx="1227430" cy="7680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2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6" grpId="0"/>
      <p:bldP spid="147" grpId="0"/>
      <p:bldP spid="187" grpId="0"/>
      <p:bldP spid="195" grpId="0"/>
      <p:bldP spid="205" grpId="0" animBg="1"/>
      <p:bldP spid="209" grpId="0" animBg="1"/>
      <p:bldP spid="210" grpId="0" animBg="1"/>
      <p:bldP spid="211" grpId="0"/>
      <p:bldP spid="212" grpId="0"/>
      <p:bldP spid="258" grpId="0" animBg="1"/>
      <p:bldP spid="259" grpId="0" animBg="1"/>
      <p:bldP spid="260" grpId="0" animBg="1"/>
      <p:bldP spid="261" grpId="0" animBg="1"/>
      <p:bldP spid="285" grpId="0"/>
      <p:bldP spid="290" grpId="0"/>
      <p:bldP spid="294" grpId="0"/>
      <p:bldP spid="298" grpId="0"/>
      <p:bldP spid="3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CAE85FA-4A4D-9366-F3A8-D9312D80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Pasemos a la Demo</a:t>
            </a:r>
            <a:endParaRPr lang="es-CL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8DD9C6E-50F8-A299-A4B6-926B9575C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57064"/>
            <a:ext cx="10765221" cy="4351338"/>
          </a:xfrm>
        </p:spPr>
        <p:txBody>
          <a:bodyPr/>
          <a:lstStyle/>
          <a:p>
            <a:r>
              <a:rPr lang="es-MX"/>
              <a:t>Parte 1 – Azure </a:t>
            </a:r>
            <a:r>
              <a:rPr lang="es-MX" err="1"/>
              <a:t>Devops</a:t>
            </a:r>
            <a:endParaRPr lang="es-MX"/>
          </a:p>
          <a:p>
            <a:pPr lvl="1"/>
            <a:r>
              <a:rPr lang="es-MX"/>
              <a:t>Crear un Proyecto</a:t>
            </a:r>
          </a:p>
          <a:p>
            <a:pPr lvl="1"/>
            <a:r>
              <a:rPr lang="es-MX"/>
              <a:t>Agregar Usuarios</a:t>
            </a:r>
            <a:r>
              <a:rPr lang="es-CL"/>
              <a:t> y darles la categoría Basic </a:t>
            </a:r>
            <a:r>
              <a:rPr lang="es-CL" err="1"/>
              <a:t>user</a:t>
            </a:r>
            <a:r>
              <a:rPr lang="es-CL"/>
              <a:t> para que pueda ver el repositorio</a:t>
            </a:r>
          </a:p>
          <a:p>
            <a:pPr lvl="1"/>
            <a:r>
              <a:rPr lang="es-CL"/>
              <a:t>Crear un repositorio y su rama principal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184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CAE85FA-4A4D-9366-F3A8-D9312D80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04" y="0"/>
            <a:ext cx="10515600" cy="1030042"/>
          </a:xfrm>
        </p:spPr>
        <p:txBody>
          <a:bodyPr/>
          <a:lstStyle/>
          <a:p>
            <a:r>
              <a:rPr lang="es-MX"/>
              <a:t>Pasemos a la Demo</a:t>
            </a:r>
            <a:endParaRPr lang="es-CL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8DD9C6E-50F8-A299-A4B6-926B9575C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0724" y="180058"/>
            <a:ext cx="5181600" cy="4351338"/>
          </a:xfrm>
        </p:spPr>
        <p:txBody>
          <a:bodyPr/>
          <a:lstStyle/>
          <a:p>
            <a:r>
              <a:rPr lang="es-MX"/>
              <a:t>Parte 1 – Azure Devops</a:t>
            </a:r>
          </a:p>
        </p:txBody>
      </p:sp>
    </p:spTree>
    <p:extLst>
      <p:ext uri="{BB962C8B-B14F-4D97-AF65-F5344CB8AC3E}">
        <p14:creationId xmlns:p14="http://schemas.microsoft.com/office/powerpoint/2010/main" val="55251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CAE85FA-4A4D-9366-F3A8-D9312D80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Pasemos a la Demo</a:t>
            </a:r>
            <a:endParaRPr lang="es-C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A3FCC3E-2430-6D3E-E235-EE285085C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6745" y="1457064"/>
            <a:ext cx="5896303" cy="4351338"/>
          </a:xfrm>
        </p:spPr>
        <p:txBody>
          <a:bodyPr/>
          <a:lstStyle/>
          <a:p>
            <a:r>
              <a:rPr lang="es-MX"/>
              <a:t>Parte 2 – PBIP</a:t>
            </a:r>
          </a:p>
          <a:p>
            <a:pPr lvl="1"/>
            <a:r>
              <a:rPr lang="es-MX"/>
              <a:t>Crear un directorio en ordenador Local que se utilizará como “puerto”.</a:t>
            </a:r>
          </a:p>
          <a:p>
            <a:pPr lvl="1"/>
            <a:r>
              <a:rPr lang="es-MX"/>
              <a:t>Sincronizar rama principal con </a:t>
            </a:r>
            <a:r>
              <a:rPr lang="es-MX" err="1"/>
              <a:t>VSCode</a:t>
            </a:r>
            <a:endParaRPr lang="es-MX"/>
          </a:p>
          <a:p>
            <a:pPr lvl="1"/>
            <a:r>
              <a:rPr lang="es-MX"/>
              <a:t>Crear PBIP</a:t>
            </a:r>
          </a:p>
          <a:p>
            <a:pPr lvl="1"/>
            <a:r>
              <a:rPr lang="es-MX"/>
              <a:t>Enviar a Azure </a:t>
            </a:r>
            <a:r>
              <a:rPr lang="es-MX" err="1"/>
              <a:t>Devops</a:t>
            </a:r>
            <a:r>
              <a:rPr lang="es-CL"/>
              <a:t> como actualización de Rama Principal</a:t>
            </a:r>
            <a:endParaRPr lang="es-MX"/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D5EC5A95-DAFF-99C9-6C47-F9ADF7D27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32786" y="1457064"/>
            <a:ext cx="5281448" cy="4351338"/>
          </a:xfrm>
        </p:spPr>
        <p:txBody>
          <a:bodyPr/>
          <a:lstStyle/>
          <a:p>
            <a:r>
              <a:rPr lang="es-MX"/>
              <a:t>Parte 3 – Ramas de Desarrollo</a:t>
            </a:r>
          </a:p>
          <a:p>
            <a:pPr lvl="1"/>
            <a:r>
              <a:rPr lang="es-MX"/>
              <a:t>Desarrollador Crea Rama del proyecto.</a:t>
            </a:r>
          </a:p>
          <a:p>
            <a:pPr lvl="1"/>
            <a:r>
              <a:rPr lang="es-MX"/>
              <a:t>Sincroniza desde la rama principal</a:t>
            </a:r>
            <a:endParaRPr lang="es-CL"/>
          </a:p>
          <a:p>
            <a:pPr lvl="1"/>
            <a:r>
              <a:rPr lang="es-CL" err="1"/>
              <a:t>Commit</a:t>
            </a:r>
            <a:r>
              <a:rPr lang="es-CL"/>
              <a:t> a la rama en Azure </a:t>
            </a:r>
            <a:r>
              <a:rPr lang="es-CL" err="1"/>
              <a:t>Devops</a:t>
            </a:r>
            <a:endParaRPr lang="es-CL"/>
          </a:p>
          <a:p>
            <a:pPr lvl="1"/>
            <a:r>
              <a:rPr lang="es-CL" err="1"/>
              <a:t>Pull</a:t>
            </a:r>
            <a:r>
              <a:rPr lang="es-CL"/>
              <a:t> </a:t>
            </a:r>
            <a:r>
              <a:rPr lang="es-CL" err="1"/>
              <a:t>Request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7054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CAE85FA-4A4D-9366-F3A8-D9312D80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5" y="0"/>
            <a:ext cx="10515600" cy="1030042"/>
          </a:xfrm>
        </p:spPr>
        <p:txBody>
          <a:bodyPr/>
          <a:lstStyle/>
          <a:p>
            <a:r>
              <a:rPr lang="es-MX"/>
              <a:t>Pasemos a la Demo</a:t>
            </a:r>
            <a:endParaRPr lang="es-C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A3FCC3E-2430-6D3E-E235-EE285085C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2918" y="258884"/>
            <a:ext cx="5181600" cy="450564"/>
          </a:xfrm>
        </p:spPr>
        <p:txBody>
          <a:bodyPr>
            <a:normAutofit fontScale="70000" lnSpcReduction="20000"/>
          </a:bodyPr>
          <a:lstStyle/>
          <a:p>
            <a:r>
              <a:rPr lang="es-MX"/>
              <a:t>Parte 2 y 3 – PBIP y Ramas de Desarrollo</a:t>
            </a:r>
          </a:p>
        </p:txBody>
      </p:sp>
    </p:spTree>
    <p:extLst>
      <p:ext uri="{BB962C8B-B14F-4D97-AF65-F5344CB8AC3E}">
        <p14:creationId xmlns:p14="http://schemas.microsoft.com/office/powerpoint/2010/main" val="423053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2" y="74362"/>
            <a:ext cx="10515600" cy="1030042"/>
          </a:xfrm>
        </p:spPr>
        <p:txBody>
          <a:bodyPr/>
          <a:lstStyle/>
          <a:p>
            <a:pPr algn="ctr"/>
            <a:r>
              <a:rPr lang="es-ES"/>
              <a:t>¡Gracias sponsors!</a:t>
            </a:r>
            <a:endParaRPr lang="en-US"/>
          </a:p>
        </p:txBody>
      </p:sp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43855D65-5466-6695-CA23-99171BB5A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205" y="1705183"/>
            <a:ext cx="2696025" cy="1152805"/>
          </a:xfrm>
          <a:prstGeom prst="rect">
            <a:avLst/>
          </a:prstGeom>
        </p:spPr>
      </p:pic>
      <p:pic>
        <p:nvPicPr>
          <p:cNvPr id="14" name="Imagen 27" descr="Logotipo&#10;&#10;Descripción generada automáticamente">
            <a:extLst>
              <a:ext uri="{FF2B5EF4-FFF2-40B4-BE49-F238E27FC236}">
                <a16:creationId xmlns:a16="http://schemas.microsoft.com/office/drawing/2014/main" id="{FA088323-0A92-A623-5F09-C8687B025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12" y="5341998"/>
            <a:ext cx="1571416" cy="455077"/>
          </a:xfrm>
          <a:prstGeom prst="rect">
            <a:avLst/>
          </a:prstGeom>
        </p:spPr>
      </p:pic>
      <p:pic>
        <p:nvPicPr>
          <p:cNvPr id="15" name="Picture 2" descr="▷ Expertos en Bases de Datos para Empresas | Aleson ITC">
            <a:extLst>
              <a:ext uri="{FF2B5EF4-FFF2-40B4-BE49-F238E27FC236}">
                <a16:creationId xmlns:a16="http://schemas.microsoft.com/office/drawing/2014/main" id="{D9CC492C-9C10-9638-38E3-225A94D5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1" y="1834336"/>
            <a:ext cx="3245784" cy="105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our9s - Ingecom">
            <a:extLst>
              <a:ext uri="{FF2B5EF4-FFF2-40B4-BE49-F238E27FC236}">
                <a16:creationId xmlns:a16="http://schemas.microsoft.com/office/drawing/2014/main" id="{3E978095-0B29-68F3-D0B5-FC64D39A6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26" y="1705183"/>
            <a:ext cx="2990724" cy="109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Empleados, ubicación y antiguos alumnos de NamasData | LinkedIn">
            <a:extLst>
              <a:ext uri="{FF2B5EF4-FFF2-40B4-BE49-F238E27FC236}">
                <a16:creationId xmlns:a16="http://schemas.microsoft.com/office/drawing/2014/main" id="{60B09E83-34F0-57C3-FCD5-FDFBE1B46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94" y="5152817"/>
            <a:ext cx="833441" cy="83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V-Valley: a leader in the Advanced Solutions market - Esprinet">
            <a:extLst>
              <a:ext uri="{FF2B5EF4-FFF2-40B4-BE49-F238E27FC236}">
                <a16:creationId xmlns:a16="http://schemas.microsoft.com/office/drawing/2014/main" id="{BAB87AE4-91FB-C125-6C05-268566E62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49" y="3937193"/>
            <a:ext cx="2423988" cy="103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TD SYNNEX - Utimaco">
            <a:extLst>
              <a:ext uri="{FF2B5EF4-FFF2-40B4-BE49-F238E27FC236}">
                <a16:creationId xmlns:a16="http://schemas.microsoft.com/office/drawing/2014/main" id="{394BDD4D-101B-63C3-998B-3854F545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5" y="4013626"/>
            <a:ext cx="2322991" cy="92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7F1A388-4DC2-832F-A5DD-BAA5C79656A7}"/>
              </a:ext>
            </a:extLst>
          </p:cNvPr>
          <p:cNvSpPr/>
          <p:nvPr/>
        </p:nvSpPr>
        <p:spPr>
          <a:xfrm>
            <a:off x="326752" y="1427584"/>
            <a:ext cx="1869280" cy="351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/>
              <a:t>Platinum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B609F0-FD74-0D7F-37E1-14936C5DFA22}"/>
              </a:ext>
            </a:extLst>
          </p:cNvPr>
          <p:cNvSpPr/>
          <p:nvPr/>
        </p:nvSpPr>
        <p:spPr>
          <a:xfrm>
            <a:off x="326752" y="3397518"/>
            <a:ext cx="1869280" cy="351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Gold</a:t>
            </a:r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C0429AD-E003-7F2C-6CFA-2AF86ADE2D54}"/>
              </a:ext>
            </a:extLst>
          </p:cNvPr>
          <p:cNvSpPr/>
          <p:nvPr/>
        </p:nvSpPr>
        <p:spPr>
          <a:xfrm>
            <a:off x="326752" y="5341395"/>
            <a:ext cx="1869280" cy="351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Silver</a:t>
            </a:r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BF7829A-A398-D914-588A-F74CE24DF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87" y="4067929"/>
            <a:ext cx="1783001" cy="550160"/>
          </a:xfrm>
          <a:prstGeom prst="rect">
            <a:avLst/>
          </a:prstGeom>
        </p:spPr>
      </p:pic>
      <p:pic>
        <p:nvPicPr>
          <p:cNvPr id="7" name="Picture 6" descr="A red and black logo&#10;&#10;Description automatically generated">
            <a:extLst>
              <a:ext uri="{FF2B5EF4-FFF2-40B4-BE49-F238E27FC236}">
                <a16:creationId xmlns:a16="http://schemas.microsoft.com/office/drawing/2014/main" id="{034FAC16-04C9-976E-24FD-AF5FAFDA30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324" y="4067929"/>
            <a:ext cx="888697" cy="620162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C7B86017-C7F5-333A-D6BC-7E5B21FB7F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28" y="1755735"/>
            <a:ext cx="3800001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4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8D993-AFC6-DC1D-0D45-1BB853B7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01E39AA-3323-83FA-1EFE-1A169B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Pasemos a la Demo</a:t>
            </a:r>
            <a:endParaRPr lang="es-C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E2EAB2-2709-B8C7-8F91-D24A8430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683" y="1457064"/>
            <a:ext cx="10660117" cy="4351338"/>
          </a:xfrm>
        </p:spPr>
        <p:txBody>
          <a:bodyPr/>
          <a:lstStyle/>
          <a:p>
            <a:r>
              <a:rPr lang="es-MX"/>
              <a:t>Parte 4 – Actualización de Rama </a:t>
            </a:r>
          </a:p>
          <a:p>
            <a:pPr lvl="1"/>
            <a:r>
              <a:rPr lang="es-MX"/>
              <a:t>Usuario realiza </a:t>
            </a:r>
            <a:r>
              <a:rPr lang="es-MX" err="1"/>
              <a:t>Fetch</a:t>
            </a:r>
            <a:r>
              <a:rPr lang="es-MX"/>
              <a:t> desde la principal hacia su rama de desarrollo</a:t>
            </a:r>
          </a:p>
          <a:p>
            <a:pPr lvl="1"/>
            <a:r>
              <a:rPr lang="es-MX"/>
              <a:t>Si es necesario hace un Rebase</a:t>
            </a:r>
          </a:p>
          <a:p>
            <a:pPr lvl="1"/>
            <a:r>
              <a:rPr lang="es-MX" err="1"/>
              <a:t>Commit</a:t>
            </a:r>
            <a:r>
              <a:rPr lang="es-MX"/>
              <a:t> a la rama en Azure </a:t>
            </a:r>
            <a:r>
              <a:rPr lang="es-MX" err="1"/>
              <a:t>Devops</a:t>
            </a:r>
            <a:endParaRPr lang="es-MX"/>
          </a:p>
          <a:p>
            <a:pPr lvl="1"/>
            <a:r>
              <a:rPr lang="es-MX" err="1"/>
              <a:t>Pull</a:t>
            </a:r>
            <a:r>
              <a:rPr lang="es-MX"/>
              <a:t> </a:t>
            </a:r>
            <a:r>
              <a:rPr lang="es-MX" err="1"/>
              <a:t>Request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1216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2A17-E92C-8253-B254-5C8D8269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8B821E1-6248-835B-06C3-452F28FEF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42" y="207471"/>
            <a:ext cx="10515600" cy="1030042"/>
          </a:xfrm>
        </p:spPr>
        <p:txBody>
          <a:bodyPr/>
          <a:lstStyle/>
          <a:p>
            <a:r>
              <a:rPr lang="es-MX"/>
              <a:t>Pasemos a la Demo</a:t>
            </a:r>
            <a:endParaRPr lang="es-C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01690BB-8479-AAD1-8FF3-A1DF662C9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9269" y="558430"/>
            <a:ext cx="5580993" cy="560922"/>
          </a:xfrm>
        </p:spPr>
        <p:txBody>
          <a:bodyPr>
            <a:normAutofit/>
          </a:bodyPr>
          <a:lstStyle/>
          <a:p>
            <a:r>
              <a:rPr lang="es-MX"/>
              <a:t>Parte 4 – Actualización de Rama </a:t>
            </a:r>
          </a:p>
        </p:txBody>
      </p:sp>
    </p:spTree>
    <p:extLst>
      <p:ext uri="{BB962C8B-B14F-4D97-AF65-F5344CB8AC3E}">
        <p14:creationId xmlns:p14="http://schemas.microsoft.com/office/powerpoint/2010/main" val="326984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latin typeface="+mn-lt"/>
              </a:rPr>
              <a:t>¿</a:t>
            </a:r>
            <a:r>
              <a:rPr lang="en-US" sz="6000" err="1">
                <a:latin typeface="+mn-lt"/>
              </a:rPr>
              <a:t>Preguntas</a:t>
            </a:r>
            <a:r>
              <a:rPr lang="en-US" sz="600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39CC-098E-AD34-100E-7978FA55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1917-1BCB-42F1-7F7B-361FE278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2" y="74362"/>
            <a:ext cx="10515600" cy="1030042"/>
          </a:xfrm>
        </p:spPr>
        <p:txBody>
          <a:bodyPr/>
          <a:lstStyle/>
          <a:p>
            <a:pPr algn="ctr"/>
            <a:r>
              <a:rPr lang="es-ES"/>
              <a:t>¡Gracias sponsors!</a:t>
            </a:r>
            <a:endParaRPr lang="en-US"/>
          </a:p>
        </p:txBody>
      </p:sp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658B4823-D734-B0DB-3AEC-462CBDD1A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205" y="1705183"/>
            <a:ext cx="2696025" cy="1152805"/>
          </a:xfrm>
          <a:prstGeom prst="rect">
            <a:avLst/>
          </a:prstGeom>
        </p:spPr>
      </p:pic>
      <p:pic>
        <p:nvPicPr>
          <p:cNvPr id="14" name="Imagen 27" descr="Logotipo&#10;&#10;Descripción generada automáticamente">
            <a:extLst>
              <a:ext uri="{FF2B5EF4-FFF2-40B4-BE49-F238E27FC236}">
                <a16:creationId xmlns:a16="http://schemas.microsoft.com/office/drawing/2014/main" id="{A0CC0815-B2E3-DC11-AE4B-DA000C11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12" y="5341998"/>
            <a:ext cx="1571416" cy="455077"/>
          </a:xfrm>
          <a:prstGeom prst="rect">
            <a:avLst/>
          </a:prstGeom>
        </p:spPr>
      </p:pic>
      <p:pic>
        <p:nvPicPr>
          <p:cNvPr id="15" name="Picture 2" descr="▷ Expertos en Bases de Datos para Empresas | Aleson ITC">
            <a:extLst>
              <a:ext uri="{FF2B5EF4-FFF2-40B4-BE49-F238E27FC236}">
                <a16:creationId xmlns:a16="http://schemas.microsoft.com/office/drawing/2014/main" id="{D1B3A7A0-4CC2-2B58-5E20-D23C9D785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1" y="1834336"/>
            <a:ext cx="3245784" cy="105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our9s - Ingecom">
            <a:extLst>
              <a:ext uri="{FF2B5EF4-FFF2-40B4-BE49-F238E27FC236}">
                <a16:creationId xmlns:a16="http://schemas.microsoft.com/office/drawing/2014/main" id="{1B92C3DB-6634-E7FD-A93C-DBCECAA11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26" y="1705183"/>
            <a:ext cx="2990724" cy="109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Empleados, ubicación y antiguos alumnos de NamasData | LinkedIn">
            <a:extLst>
              <a:ext uri="{FF2B5EF4-FFF2-40B4-BE49-F238E27FC236}">
                <a16:creationId xmlns:a16="http://schemas.microsoft.com/office/drawing/2014/main" id="{ADEE2C04-1930-5D32-4E98-A2E3482A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94" y="5152817"/>
            <a:ext cx="833441" cy="83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V-Valley: a leader in the Advanced Solutions market - Esprinet">
            <a:extLst>
              <a:ext uri="{FF2B5EF4-FFF2-40B4-BE49-F238E27FC236}">
                <a16:creationId xmlns:a16="http://schemas.microsoft.com/office/drawing/2014/main" id="{D518CA9F-7590-5B3E-D3B9-DFDD443A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49" y="3937193"/>
            <a:ext cx="2423988" cy="103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TD SYNNEX - Utimaco">
            <a:extLst>
              <a:ext uri="{FF2B5EF4-FFF2-40B4-BE49-F238E27FC236}">
                <a16:creationId xmlns:a16="http://schemas.microsoft.com/office/drawing/2014/main" id="{EA643E6B-A0CE-E261-DD53-7F885B14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5" y="4013626"/>
            <a:ext cx="2322991" cy="92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DE7280-A02E-970F-BA3D-2E0F84312D4F}"/>
              </a:ext>
            </a:extLst>
          </p:cNvPr>
          <p:cNvSpPr/>
          <p:nvPr/>
        </p:nvSpPr>
        <p:spPr>
          <a:xfrm>
            <a:off x="326752" y="1427584"/>
            <a:ext cx="1869280" cy="351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/>
              <a:t>Platinum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46EE2B-6A06-95CA-9FF8-CC10172D871E}"/>
              </a:ext>
            </a:extLst>
          </p:cNvPr>
          <p:cNvSpPr/>
          <p:nvPr/>
        </p:nvSpPr>
        <p:spPr>
          <a:xfrm>
            <a:off x="326752" y="3397518"/>
            <a:ext cx="1869280" cy="351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Gold</a:t>
            </a:r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BB8CB5-D850-B07D-9687-C3E5CC2381A3}"/>
              </a:ext>
            </a:extLst>
          </p:cNvPr>
          <p:cNvSpPr/>
          <p:nvPr/>
        </p:nvSpPr>
        <p:spPr>
          <a:xfrm>
            <a:off x="326752" y="5341395"/>
            <a:ext cx="1869280" cy="351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Silver</a:t>
            </a:r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D3F873-AB5F-9FCF-2C14-E1B1CB897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87" y="4067929"/>
            <a:ext cx="1783001" cy="550160"/>
          </a:xfrm>
          <a:prstGeom prst="rect">
            <a:avLst/>
          </a:prstGeom>
        </p:spPr>
      </p:pic>
      <p:pic>
        <p:nvPicPr>
          <p:cNvPr id="7" name="Picture 6" descr="A red and black logo&#10;&#10;Description automatically generated">
            <a:extLst>
              <a:ext uri="{FF2B5EF4-FFF2-40B4-BE49-F238E27FC236}">
                <a16:creationId xmlns:a16="http://schemas.microsoft.com/office/drawing/2014/main" id="{BA06F8C2-27ED-6698-B3E0-FCBA0FD1C7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324" y="4067929"/>
            <a:ext cx="888697" cy="620162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EB17CE91-D754-01F2-7FFD-3D9E1D7F0B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28" y="1755735"/>
            <a:ext cx="3800001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4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E38A-B509-CADF-E4A6-B5C8F39E1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D6A4-CE98-A5B2-027D-C57516CD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latin typeface="+mn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3993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1E2FCB0-CBFC-55FD-A1D0-6759F0D7B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EAB3-3B0D-8754-02E2-F2BDCBB1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Platinum Sponsor: 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D93D35-E190-538A-E58E-B04FB815C8CF}"/>
              </a:ext>
            </a:extLst>
          </p:cNvPr>
          <p:cNvSpPr txBox="1">
            <a:spLocks/>
          </p:cNvSpPr>
          <p:nvPr/>
        </p:nvSpPr>
        <p:spPr>
          <a:xfrm>
            <a:off x="700983" y="1768945"/>
            <a:ext cx="11071917" cy="3320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500">
              <a:cs typeface="Arial"/>
            </a:endParaRPr>
          </a:p>
          <a:p>
            <a:endParaRPr lang="es-ES" sz="2500">
              <a:cs typeface="Segoe UI Semilight"/>
            </a:endParaRPr>
          </a:p>
          <a:p>
            <a:endParaRPr lang="es-ES" sz="2500">
              <a:cs typeface="Segoe UI Semi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D1846F-42CB-682E-3629-52FE4A2801D8}"/>
              </a:ext>
            </a:extLst>
          </p:cNvPr>
          <p:cNvSpPr txBox="1">
            <a:spLocks/>
          </p:cNvSpPr>
          <p:nvPr/>
        </p:nvSpPr>
        <p:spPr>
          <a:xfrm>
            <a:off x="729558" y="1768945"/>
            <a:ext cx="11129650" cy="3320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/>
              <a:t>TBD</a:t>
            </a:r>
          </a:p>
          <a:p>
            <a:endParaRPr lang="es-ES" sz="2600">
              <a:cs typeface="Segoe UI Semilight"/>
            </a:endParaRPr>
          </a:p>
        </p:txBody>
      </p:sp>
      <p:pic>
        <p:nvPicPr>
          <p:cNvPr id="3" name="Picture 2" descr="▷ Expertos en Bases de Datos para Empresas | Aleson ITC">
            <a:extLst>
              <a:ext uri="{FF2B5EF4-FFF2-40B4-BE49-F238E27FC236}">
                <a16:creationId xmlns:a16="http://schemas.microsoft.com/office/drawing/2014/main" id="{876580D9-7B2D-E44D-9973-E6AD6247D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586" y="365126"/>
            <a:ext cx="3970349" cy="128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36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48702F-C206-FB29-7E0D-4112517B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3EC2-9568-9552-A35F-0D790F2D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Platinum Sponsor: 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E2D596-389B-B38C-6767-47DD3D68AC10}"/>
              </a:ext>
            </a:extLst>
          </p:cNvPr>
          <p:cNvSpPr txBox="1">
            <a:spLocks/>
          </p:cNvSpPr>
          <p:nvPr/>
        </p:nvSpPr>
        <p:spPr>
          <a:xfrm>
            <a:off x="700983" y="1768945"/>
            <a:ext cx="11071917" cy="3320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500">
              <a:cs typeface="Arial"/>
            </a:endParaRPr>
          </a:p>
          <a:p>
            <a:endParaRPr lang="es-ES" sz="2500">
              <a:cs typeface="Segoe UI Semilight"/>
            </a:endParaRPr>
          </a:p>
          <a:p>
            <a:endParaRPr lang="es-ES" sz="2500">
              <a:cs typeface="Segoe UI Semi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6BD025-7E1A-5A57-9611-5DA666CC4035}"/>
              </a:ext>
            </a:extLst>
          </p:cNvPr>
          <p:cNvSpPr txBox="1">
            <a:spLocks/>
          </p:cNvSpPr>
          <p:nvPr/>
        </p:nvSpPr>
        <p:spPr>
          <a:xfrm>
            <a:off x="729558" y="1768945"/>
            <a:ext cx="11129650" cy="3320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/>
              <a:t>TBD</a:t>
            </a:r>
          </a:p>
          <a:p>
            <a:endParaRPr lang="es-ES" sz="2600">
              <a:cs typeface="Segoe UI Semilight"/>
            </a:endParaRPr>
          </a:p>
        </p:txBody>
      </p:sp>
      <p:pic>
        <p:nvPicPr>
          <p:cNvPr id="5" name="Picture 6" descr="NTT DATA - Espaitec">
            <a:extLst>
              <a:ext uri="{FF2B5EF4-FFF2-40B4-BE49-F238E27FC236}">
                <a16:creationId xmlns:a16="http://schemas.microsoft.com/office/drawing/2014/main" id="{D73E90BF-A884-D0E6-5BE3-158715590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2"/>
          <a:stretch/>
        </p:blipFill>
        <p:spPr bwMode="auto">
          <a:xfrm>
            <a:off x="7526496" y="365125"/>
            <a:ext cx="3011956" cy="114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76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Platinum Sponsor: 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AF764D-1BFE-B7EF-0846-E76EAAD5C9E7}"/>
              </a:ext>
            </a:extLst>
          </p:cNvPr>
          <p:cNvSpPr txBox="1">
            <a:spLocks/>
          </p:cNvSpPr>
          <p:nvPr/>
        </p:nvSpPr>
        <p:spPr>
          <a:xfrm>
            <a:off x="700983" y="1768945"/>
            <a:ext cx="11071917" cy="3320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500">
              <a:cs typeface="Arial"/>
            </a:endParaRPr>
          </a:p>
          <a:p>
            <a:endParaRPr lang="es-ES" sz="2500">
              <a:cs typeface="Segoe UI Semilight"/>
            </a:endParaRPr>
          </a:p>
          <a:p>
            <a:endParaRPr lang="es-ES" sz="2500">
              <a:cs typeface="Segoe UI Semilight"/>
            </a:endParaRPr>
          </a:p>
        </p:txBody>
      </p:sp>
      <p:pic>
        <p:nvPicPr>
          <p:cNvPr id="5" name="Picture 8" descr="Four9s - Ingecom">
            <a:extLst>
              <a:ext uri="{FF2B5EF4-FFF2-40B4-BE49-F238E27FC236}">
                <a16:creationId xmlns:a16="http://schemas.microsoft.com/office/drawing/2014/main" id="{10046D8C-2D5F-B502-A82F-AC06A73FE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39" y="365126"/>
            <a:ext cx="3293579" cy="120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B5EEA6-7C49-4A99-EFF7-18A2DE6C4EA6}"/>
              </a:ext>
            </a:extLst>
          </p:cNvPr>
          <p:cNvSpPr txBox="1">
            <a:spLocks/>
          </p:cNvSpPr>
          <p:nvPr/>
        </p:nvSpPr>
        <p:spPr>
          <a:xfrm>
            <a:off x="729558" y="1768945"/>
            <a:ext cx="11129650" cy="3320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/>
              <a:t>TBD</a:t>
            </a:r>
          </a:p>
          <a:p>
            <a:endParaRPr lang="es-ES" sz="2600"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75295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Platinum Sponsor: 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AF764D-1BFE-B7EF-0846-E76EAAD5C9E7}"/>
              </a:ext>
            </a:extLst>
          </p:cNvPr>
          <p:cNvSpPr txBox="1">
            <a:spLocks/>
          </p:cNvSpPr>
          <p:nvPr/>
        </p:nvSpPr>
        <p:spPr>
          <a:xfrm>
            <a:off x="729558" y="1768945"/>
            <a:ext cx="11129650" cy="3320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/>
              <a:t>Verne</a:t>
            </a:r>
            <a:r>
              <a:rPr lang="es-ES" sz="2600">
                <a:ea typeface="+mn-lt"/>
                <a:cs typeface="+mn-lt"/>
              </a:rPr>
              <a:t> </a:t>
            </a:r>
            <a:r>
              <a:rPr lang="es-ES" sz="2600" err="1">
                <a:ea typeface="+mn-lt"/>
                <a:cs typeface="+mn-lt"/>
              </a:rPr>
              <a:t>Tech</a:t>
            </a:r>
            <a:r>
              <a:rPr lang="es-ES" sz="2600">
                <a:ea typeface="+mn-lt"/>
                <a:cs typeface="+mn-lt"/>
              </a:rPr>
              <a:t>, te ayudamos a </a:t>
            </a:r>
            <a:r>
              <a:rPr lang="es-ES" sz="2600" b="1">
                <a:ea typeface="+mn-lt"/>
                <a:cs typeface="+mn-lt"/>
              </a:rPr>
              <a:t>liderar </a:t>
            </a:r>
            <a:r>
              <a:rPr lang="es-ES" sz="2600">
                <a:ea typeface="+mn-lt"/>
                <a:cs typeface="+mn-lt"/>
              </a:rPr>
              <a:t>el camino en la era de los </a:t>
            </a:r>
            <a:r>
              <a:rPr lang="es-ES" sz="2600" b="1">
                <a:ea typeface="+mn-lt"/>
                <a:cs typeface="+mn-lt"/>
              </a:rPr>
              <a:t>Datos</a:t>
            </a:r>
            <a:r>
              <a:rPr lang="es-ES" sz="2600">
                <a:ea typeface="+mn-lt"/>
                <a:cs typeface="+mn-lt"/>
              </a:rPr>
              <a:t> y la </a:t>
            </a:r>
            <a:r>
              <a:rPr lang="es-ES" sz="2600" b="1">
                <a:ea typeface="+mn-lt"/>
                <a:cs typeface="+mn-lt"/>
              </a:rPr>
              <a:t>Inteligencia Artificial</a:t>
            </a:r>
            <a:endParaRPr lang="en-US" sz="2600" b="1"/>
          </a:p>
          <a:p>
            <a:r>
              <a:rPr lang="es-ES" sz="2600" b="1">
                <a:ea typeface="+mn-lt"/>
                <a:cs typeface="+mn-lt"/>
              </a:rPr>
              <a:t>Ganadores </a:t>
            </a:r>
            <a:r>
              <a:rPr lang="es-ES" sz="2600">
                <a:ea typeface="+mn-lt"/>
                <a:cs typeface="+mn-lt"/>
              </a:rPr>
              <a:t>de 2 </a:t>
            </a:r>
            <a:r>
              <a:rPr lang="es-ES" sz="2600" err="1">
                <a:ea typeface="+mn-lt"/>
                <a:cs typeface="+mn-lt"/>
              </a:rPr>
              <a:t>Datatones</a:t>
            </a:r>
            <a:r>
              <a:rPr lang="es-ES" sz="2600">
                <a:ea typeface="+mn-lt"/>
                <a:cs typeface="+mn-lt"/>
              </a:rPr>
              <a:t> de </a:t>
            </a:r>
            <a:r>
              <a:rPr lang="es-ES" sz="2600" err="1">
                <a:ea typeface="+mn-lt"/>
                <a:cs typeface="+mn-lt"/>
              </a:rPr>
              <a:t>IndesIA</a:t>
            </a:r>
            <a:endParaRPr lang="es-ES" sz="2600"/>
          </a:p>
          <a:p>
            <a:r>
              <a:rPr lang="es-ES" sz="2600">
                <a:ea typeface="+mn-lt"/>
                <a:cs typeface="+mn-lt"/>
              </a:rPr>
              <a:t>Tenemos como meta la </a:t>
            </a:r>
            <a:r>
              <a:rPr lang="es-ES" sz="2600" b="1">
                <a:ea typeface="+mn-lt"/>
                <a:cs typeface="+mn-lt"/>
              </a:rPr>
              <a:t>excelencia </a:t>
            </a:r>
            <a:endParaRPr lang="es-ES" sz="2600" b="1"/>
          </a:p>
          <a:p>
            <a:r>
              <a:rPr lang="es-ES" sz="2600">
                <a:ea typeface="+mn-lt"/>
                <a:cs typeface="+mn-lt"/>
              </a:rPr>
              <a:t>Si tu objetivo es </a:t>
            </a:r>
            <a:r>
              <a:rPr lang="es-ES" sz="2600" b="1">
                <a:ea typeface="+mn-lt"/>
                <a:cs typeface="+mn-lt"/>
              </a:rPr>
              <a:t>aprender </a:t>
            </a:r>
            <a:r>
              <a:rPr lang="es-ES" sz="2600">
                <a:ea typeface="+mn-lt"/>
                <a:cs typeface="+mn-lt"/>
              </a:rPr>
              <a:t>tecnología, te </a:t>
            </a:r>
            <a:r>
              <a:rPr lang="es-ES" sz="2600" b="1">
                <a:ea typeface="+mn-lt"/>
                <a:cs typeface="+mn-lt"/>
              </a:rPr>
              <a:t>ayudamos </a:t>
            </a:r>
            <a:r>
              <a:rPr lang="es-ES" sz="2600">
                <a:ea typeface="+mn-lt"/>
                <a:cs typeface="+mn-lt"/>
              </a:rPr>
              <a:t>en </a:t>
            </a:r>
            <a:r>
              <a:rPr lang="es-ES" sz="2600" b="1">
                <a:ea typeface="+mn-lt"/>
                <a:cs typeface="+mn-lt"/>
              </a:rPr>
              <a:t>Verne </a:t>
            </a:r>
            <a:r>
              <a:rPr lang="es-ES" sz="2600" b="1" err="1">
                <a:ea typeface="+mn-lt"/>
                <a:cs typeface="+mn-lt"/>
              </a:rPr>
              <a:t>Academy</a:t>
            </a:r>
            <a:r>
              <a:rPr lang="es-ES" sz="2600">
                <a:ea typeface="+mn-lt"/>
                <a:cs typeface="+mn-lt"/>
              </a:rPr>
              <a:t>, somos Microsoft </a:t>
            </a:r>
            <a:r>
              <a:rPr lang="es-ES" sz="2600" err="1">
                <a:ea typeface="+mn-lt"/>
                <a:cs typeface="+mn-lt"/>
              </a:rPr>
              <a:t>Learning</a:t>
            </a:r>
            <a:r>
              <a:rPr lang="es-ES" sz="2600">
                <a:ea typeface="+mn-lt"/>
                <a:cs typeface="+mn-lt"/>
              </a:rPr>
              <a:t> </a:t>
            </a:r>
            <a:r>
              <a:rPr lang="es-ES" sz="2600" err="1">
                <a:ea typeface="+mn-lt"/>
                <a:cs typeface="+mn-lt"/>
              </a:rPr>
              <a:t>Partner</a:t>
            </a:r>
            <a:endParaRPr lang="es-ES" sz="2600"/>
          </a:p>
          <a:p>
            <a:r>
              <a:rPr lang="es-ES" sz="2600">
                <a:cs typeface="Segoe UI Semilight"/>
              </a:rPr>
              <a:t>Mas de +200 Profesionales, bien formados y motivados </a:t>
            </a:r>
          </a:p>
          <a:p>
            <a:r>
              <a:rPr lang="es-ES" sz="2600">
                <a:cs typeface="Segoe UI Semilight"/>
              </a:rPr>
              <a:t>¿Necesitas más información? </a:t>
            </a:r>
            <a:r>
              <a:rPr lang="es-ES" sz="2600">
                <a:ea typeface="+mn-lt"/>
                <a:cs typeface="+mn-lt"/>
              </a:rPr>
              <a:t> 670 25 37 34 / </a:t>
            </a:r>
            <a:r>
              <a:rPr lang="es-ES" sz="2600">
                <a:ea typeface="+mn-lt"/>
                <a:cs typeface="+mn-lt"/>
                <a:hlinkClick r:id="rId3"/>
              </a:rPr>
              <a:t>marketing@verneit.com</a:t>
            </a:r>
            <a:endParaRPr lang="es-ES" sz="2600"/>
          </a:p>
          <a:p>
            <a:endParaRPr lang="es-ES" sz="2600">
              <a:cs typeface="Segoe UI Semi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1BC6A-B14A-2309-6D23-7B03D6C05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379" y="145316"/>
            <a:ext cx="3326192" cy="14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0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5500C1-945C-4CDA-0831-C9B6AB5EA547}"/>
              </a:ext>
            </a:extLst>
          </p:cNvPr>
          <p:cNvSpPr>
            <a:spLocks noGrp="1"/>
          </p:cNvSpPr>
          <p:nvPr/>
        </p:nvSpPr>
        <p:spPr>
          <a:xfrm>
            <a:off x="275792" y="1473750"/>
            <a:ext cx="4741481" cy="49310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err="1"/>
              <a:t>Quédate</a:t>
            </a:r>
            <a:r>
              <a:rPr lang="en-US"/>
              <a:t> al </a:t>
            </a:r>
            <a:r>
              <a:rPr lang="en-US" err="1"/>
              <a:t>divertido</a:t>
            </a:r>
            <a:r>
              <a:rPr lang="en-US"/>
              <a:t> Quiz  </a:t>
            </a:r>
          </a:p>
          <a:p>
            <a:pPr marL="0" indent="0">
              <a:buNone/>
            </a:pPr>
            <a:r>
              <a:rPr lang="en-US"/>
              <a:t>para </a:t>
            </a:r>
            <a:r>
              <a:rPr lang="en-US" err="1"/>
              <a:t>participar</a:t>
            </a:r>
            <a:r>
              <a:rPr lang="en-US"/>
              <a:t> </a:t>
            </a:r>
            <a:r>
              <a:rPr lang="en-US" err="1"/>
              <a:t>en</a:t>
            </a:r>
            <a:r>
              <a:rPr lang="en-US"/>
              <a:t> </a:t>
            </a:r>
            <a:r>
              <a:rPr lang="en-US" err="1"/>
              <a:t>el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 err="1"/>
              <a:t>Sorteo</a:t>
            </a:r>
            <a:r>
              <a:rPr lang="en-US"/>
              <a:t> (</a:t>
            </a:r>
            <a:r>
              <a:rPr lang="en-US" err="1"/>
              <a:t>sólo</a:t>
            </a:r>
            <a:r>
              <a:rPr lang="en-US"/>
              <a:t> entre </a:t>
            </a:r>
            <a:r>
              <a:rPr lang="en-US" err="1"/>
              <a:t>asistentes</a:t>
            </a:r>
            <a:r>
              <a:rPr lang="en-US"/>
              <a:t>)</a:t>
            </a:r>
          </a:p>
          <a:p>
            <a:pPr marL="0" indent="0" fontAlgn="base">
              <a:buNone/>
            </a:pPr>
            <a:r>
              <a:rPr lang="en-US" b="1"/>
              <a:t>Y </a:t>
            </a:r>
            <a:r>
              <a:rPr lang="en-US" b="1" err="1"/>
              <a:t>más</a:t>
            </a:r>
            <a:r>
              <a:rPr lang="en-US" b="1"/>
              <a:t> …!​</a:t>
            </a:r>
            <a:endParaRPr lang="en-US" b="1">
              <a:cs typeface="Segoe UI Semiligh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9FF644C-E9B0-AD97-8431-1FFF8E8C7EE9}"/>
              </a:ext>
            </a:extLst>
          </p:cNvPr>
          <p:cNvSpPr txBox="1">
            <a:spLocks/>
          </p:cNvSpPr>
          <p:nvPr/>
        </p:nvSpPr>
        <p:spPr>
          <a:xfrm>
            <a:off x="115166" y="104373"/>
            <a:ext cx="11942618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3200" b="1">
                <a:ea typeface="+mj-lt"/>
                <a:cs typeface="+mj-lt"/>
              </a:rPr>
              <a:t>Gracias a </a:t>
            </a:r>
            <a:r>
              <a:rPr lang="en-US" sz="3200" b="1" err="1">
                <a:ea typeface="+mj-lt"/>
                <a:cs typeface="+mj-lt"/>
              </a:rPr>
              <a:t>todos</a:t>
            </a:r>
            <a:r>
              <a:rPr lang="en-US" sz="3200" b="1">
                <a:ea typeface="+mj-lt"/>
                <a:cs typeface="+mj-lt"/>
              </a:rPr>
              <a:t> </a:t>
            </a:r>
            <a:r>
              <a:rPr lang="en-US" sz="3200" b="1" err="1">
                <a:ea typeface="+mj-lt"/>
                <a:cs typeface="+mj-lt"/>
              </a:rPr>
              <a:t>los</a:t>
            </a:r>
            <a:r>
              <a:rPr lang="en-US" sz="3200" b="1">
                <a:ea typeface="+mj-lt"/>
                <a:cs typeface="+mj-lt"/>
              </a:rPr>
              <a:t> Sponsors y </a:t>
            </a:r>
            <a:r>
              <a:rPr lang="en-US" sz="3200" b="1" err="1">
                <a:ea typeface="+mj-lt"/>
                <a:cs typeface="+mj-lt"/>
              </a:rPr>
              <a:t>Colaboradores</a:t>
            </a:r>
            <a:br>
              <a:rPr lang="en-US" sz="3200" b="1">
                <a:ea typeface="+mj-lt"/>
                <a:cs typeface="+mj-lt"/>
              </a:rPr>
            </a:br>
            <a:r>
              <a:rPr lang="en-US" sz="3200" b="1">
                <a:ea typeface="+mj-lt"/>
                <a:cs typeface="+mj-lt"/>
              </a:rPr>
              <a:t>Quiz Final + </a:t>
            </a:r>
            <a:r>
              <a:rPr lang="en-US" sz="3200" b="1" err="1">
                <a:ea typeface="+mj-lt"/>
                <a:cs typeface="+mj-lt"/>
              </a:rPr>
              <a:t>Premios</a:t>
            </a:r>
            <a:r>
              <a:rPr lang="en-US" sz="3200" b="1">
                <a:ea typeface="+mj-lt"/>
                <a:cs typeface="+mj-lt"/>
              </a:rPr>
              <a:t> + Data Beers </a:t>
            </a:r>
            <a:r>
              <a:rPr lang="en-US" sz="3200" b="1" err="1">
                <a:ea typeface="+mj-lt"/>
                <a:cs typeface="+mj-lt"/>
              </a:rPr>
              <a:t>incluidas</a:t>
            </a:r>
            <a:r>
              <a:rPr lang="en-US" sz="3200" b="1">
                <a:ea typeface="+mj-lt"/>
                <a:cs typeface="+mj-lt"/>
              </a:rPr>
              <a:t> (18:30h)</a:t>
            </a:r>
            <a:endParaRPr lang="en-US" sz="3200">
              <a:ea typeface="Segoe UI Black"/>
            </a:endParaRPr>
          </a:p>
        </p:txBody>
      </p:sp>
      <p:pic>
        <p:nvPicPr>
          <p:cNvPr id="15" name="Picture 2" descr="Microsoft Xbox Series S : Amazon.es: Videojuegos">
            <a:extLst>
              <a:ext uri="{FF2B5EF4-FFF2-40B4-BE49-F238E27FC236}">
                <a16:creationId xmlns:a16="http://schemas.microsoft.com/office/drawing/2014/main" id="{64E18FA2-E3D0-FD03-2B86-6DC0D0CC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069" y="1358087"/>
            <a:ext cx="2421802" cy="242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57916E9E-A1C0-FBF6-D373-783AB7A68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262" y="3545577"/>
            <a:ext cx="2146638" cy="120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91DE7D65-BFDB-9B18-35F8-2D74C5CF9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/>
          <a:stretch/>
        </p:blipFill>
        <p:spPr bwMode="auto">
          <a:xfrm>
            <a:off x="6891459" y="1623069"/>
            <a:ext cx="2230438" cy="188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8505FB7-0372-740B-99CF-02A44D70F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678" y="3832433"/>
            <a:ext cx="2980385" cy="2153328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46B66BFA-FE20-0339-0701-C9CA977D285D}"/>
              </a:ext>
            </a:extLst>
          </p:cNvPr>
          <p:cNvGrpSpPr/>
          <p:nvPr/>
        </p:nvGrpSpPr>
        <p:grpSpPr>
          <a:xfrm>
            <a:off x="9295134" y="1773258"/>
            <a:ext cx="2772175" cy="1484218"/>
            <a:chOff x="9295134" y="1773258"/>
            <a:chExt cx="2772175" cy="1484218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DBA6038C-55E9-CF3D-A0A0-DBD853538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95134" y="1773258"/>
              <a:ext cx="2772175" cy="1484218"/>
            </a:xfrm>
            <a:prstGeom prst="rect">
              <a:avLst/>
            </a:prstGeom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C8B19225-C811-9D60-D27B-393005BF5B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0" r="26317" b="52334"/>
            <a:stretch/>
          </p:blipFill>
          <p:spPr bwMode="auto">
            <a:xfrm>
              <a:off x="11329983" y="1773259"/>
              <a:ext cx="737325" cy="47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9">
            <a:extLst>
              <a:ext uri="{FF2B5EF4-FFF2-40B4-BE49-F238E27FC236}">
                <a16:creationId xmlns:a16="http://schemas.microsoft.com/office/drawing/2014/main" id="{D7E70E8D-5693-F7E0-D509-E75DA4748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4832" y="4990309"/>
            <a:ext cx="991396" cy="1294502"/>
          </a:xfrm>
          <a:prstGeom prst="rect">
            <a:avLst/>
          </a:prstGeom>
        </p:spPr>
      </p:pic>
      <p:pic>
        <p:nvPicPr>
          <p:cNvPr id="32" name="Picture 10" descr="Curso de Power BI - Anaya Multimedia">
            <a:extLst>
              <a:ext uri="{FF2B5EF4-FFF2-40B4-BE49-F238E27FC236}">
                <a16:creationId xmlns:a16="http://schemas.microsoft.com/office/drawing/2014/main" id="{00FE6B5C-DA02-6EE0-3AD9-137DFCD766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3533" y="4973866"/>
            <a:ext cx="1018740" cy="1310945"/>
          </a:xfrm>
          <a:prstGeom prst="rect">
            <a:avLst/>
          </a:prstGeom>
        </p:spPr>
      </p:pic>
      <p:pic>
        <p:nvPicPr>
          <p:cNvPr id="33" name="Imagen 32" descr="Una persona con una camisa a rayas&#10;&#10;Descripción generada automáticamente con confianza media">
            <a:extLst>
              <a:ext uri="{FF2B5EF4-FFF2-40B4-BE49-F238E27FC236}">
                <a16:creationId xmlns:a16="http://schemas.microsoft.com/office/drawing/2014/main" id="{AA9D3961-0BB6-606C-86F9-381E95D003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09" y="6000088"/>
            <a:ext cx="533124" cy="679872"/>
          </a:xfrm>
          <a:prstGeom prst="rect">
            <a:avLst/>
          </a:prstGeom>
        </p:spPr>
      </p:pic>
      <p:pic>
        <p:nvPicPr>
          <p:cNvPr id="34" name="Imagen 33" descr="Logotipo&#10;&#10;Descripción generada automáticamente">
            <a:extLst>
              <a:ext uri="{FF2B5EF4-FFF2-40B4-BE49-F238E27FC236}">
                <a16:creationId xmlns:a16="http://schemas.microsoft.com/office/drawing/2014/main" id="{4F5A3E48-07E8-2616-1528-CD31299F9F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04" y="6234729"/>
            <a:ext cx="783805" cy="276346"/>
          </a:xfrm>
          <a:prstGeom prst="rect">
            <a:avLst/>
          </a:prstGeom>
        </p:spPr>
      </p:pic>
      <p:pic>
        <p:nvPicPr>
          <p:cNvPr id="35" name="Imagen 6">
            <a:extLst>
              <a:ext uri="{FF2B5EF4-FFF2-40B4-BE49-F238E27FC236}">
                <a16:creationId xmlns:a16="http://schemas.microsoft.com/office/drawing/2014/main" id="{E1DC1B78-8470-0142-C430-CF45D6AB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273" y="6472902"/>
            <a:ext cx="469616" cy="1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5892A9BC-C325-887B-D4F7-547C8B72ED9F}"/>
              </a:ext>
            </a:extLst>
          </p:cNvPr>
          <p:cNvGrpSpPr/>
          <p:nvPr/>
        </p:nvGrpSpPr>
        <p:grpSpPr>
          <a:xfrm>
            <a:off x="130313" y="4113190"/>
            <a:ext cx="1734108" cy="2033886"/>
            <a:chOff x="245583" y="4474903"/>
            <a:chExt cx="1734108" cy="2033886"/>
          </a:xfrm>
        </p:grpSpPr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03132891-0039-1889-B82A-6C40A7C77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0923" y="4539607"/>
              <a:ext cx="1369115" cy="1219938"/>
            </a:xfrm>
            <a:prstGeom prst="rect">
              <a:avLst/>
            </a:prstGeom>
          </p:spPr>
        </p:pic>
        <p:pic>
          <p:nvPicPr>
            <p:cNvPr id="38" name="Imagen 37" descr="Logotipo&#10;&#10;Descripción generada automáticamente">
              <a:extLst>
                <a:ext uri="{FF2B5EF4-FFF2-40B4-BE49-F238E27FC236}">
                  <a16:creationId xmlns:a16="http://schemas.microsoft.com/office/drawing/2014/main" id="{45B0E364-DBB8-C69F-4ED1-EB9A65769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20" y="6186159"/>
              <a:ext cx="1174326" cy="322630"/>
            </a:xfrm>
            <a:prstGeom prst="rect">
              <a:avLst/>
            </a:prstGeom>
          </p:spPr>
        </p:pic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CD0D29AE-1529-A6E5-2999-9882AE4A4B6C}"/>
                </a:ext>
              </a:extLst>
            </p:cNvPr>
            <p:cNvSpPr/>
            <p:nvPr/>
          </p:nvSpPr>
          <p:spPr>
            <a:xfrm>
              <a:off x="245583" y="4474903"/>
              <a:ext cx="1734108" cy="1988233"/>
            </a:xfrm>
            <a:prstGeom prst="roundRect">
              <a:avLst>
                <a:gd name="adj" fmla="val 3667"/>
              </a:avLst>
            </a:prstGeom>
            <a:noFill/>
            <a:ln>
              <a:solidFill>
                <a:srgbClr val="2A4F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B016207D-65CE-241E-CE49-2C613D1590D8}"/>
                </a:ext>
              </a:extLst>
            </p:cNvPr>
            <p:cNvSpPr/>
            <p:nvPr/>
          </p:nvSpPr>
          <p:spPr>
            <a:xfrm>
              <a:off x="327098" y="5853751"/>
              <a:ext cx="1578372" cy="315703"/>
            </a:xfrm>
            <a:prstGeom prst="roundRect">
              <a:avLst>
                <a:gd name="adj" fmla="val 729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Sponsor session/stand only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B66A6CB2-5373-3AFF-A024-559F92CCF6AA}"/>
              </a:ext>
            </a:extLst>
          </p:cNvPr>
          <p:cNvGrpSpPr/>
          <p:nvPr/>
        </p:nvGrpSpPr>
        <p:grpSpPr>
          <a:xfrm>
            <a:off x="1978986" y="4111679"/>
            <a:ext cx="1734108" cy="2016151"/>
            <a:chOff x="2048724" y="4473396"/>
            <a:chExt cx="1734108" cy="2016151"/>
          </a:xfrm>
        </p:grpSpPr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85F2762A-8312-583C-44B7-BF62A46148AA}"/>
                </a:ext>
              </a:extLst>
            </p:cNvPr>
            <p:cNvSpPr/>
            <p:nvPr/>
          </p:nvSpPr>
          <p:spPr>
            <a:xfrm>
              <a:off x="2048724" y="4473396"/>
              <a:ext cx="1734108" cy="1988233"/>
            </a:xfrm>
            <a:prstGeom prst="roundRect">
              <a:avLst>
                <a:gd name="adj" fmla="val 3667"/>
              </a:avLst>
            </a:prstGeom>
            <a:noFill/>
            <a:ln>
              <a:solidFill>
                <a:srgbClr val="2A4F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6392B62F-5F43-ADC8-BB89-A2ED02139E6D}"/>
                </a:ext>
              </a:extLst>
            </p:cNvPr>
            <p:cNvSpPr/>
            <p:nvPr/>
          </p:nvSpPr>
          <p:spPr>
            <a:xfrm>
              <a:off x="2130239" y="5823669"/>
              <a:ext cx="1578372" cy="359583"/>
            </a:xfrm>
            <a:prstGeom prst="roundRect">
              <a:avLst>
                <a:gd name="adj" fmla="val 729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Sponsor session/stand only</a:t>
              </a:r>
            </a:p>
          </p:txBody>
        </p:sp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286EA976-68D6-3CCD-A84D-234A76E18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52688" y="4617978"/>
              <a:ext cx="1074761" cy="1141570"/>
            </a:xfrm>
            <a:prstGeom prst="rect">
              <a:avLst/>
            </a:prstGeom>
          </p:spPr>
        </p:pic>
        <p:pic>
          <p:nvPicPr>
            <p:cNvPr id="45" name="Picture 2" descr="▷ Expertos en Bases de Datos para Empresas | Aleson ITC">
              <a:extLst>
                <a:ext uri="{FF2B5EF4-FFF2-40B4-BE49-F238E27FC236}">
                  <a16:creationId xmlns:a16="http://schemas.microsoft.com/office/drawing/2014/main" id="{68B8250B-1E85-9098-F9B8-524CDD72A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734" y="6151792"/>
              <a:ext cx="1042455" cy="337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" name="Picture 2">
            <a:extLst>
              <a:ext uri="{FF2B5EF4-FFF2-40B4-BE49-F238E27FC236}">
                <a16:creationId xmlns:a16="http://schemas.microsoft.com/office/drawing/2014/main" id="{2FE32D2C-2EBC-A26F-FE40-D9BF4B16C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044" y="4925310"/>
            <a:ext cx="1018740" cy="13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ADEB675B-26A2-03FC-B1A4-1D26DCD98E44}"/>
              </a:ext>
            </a:extLst>
          </p:cNvPr>
          <p:cNvGrpSpPr/>
          <p:nvPr/>
        </p:nvGrpSpPr>
        <p:grpSpPr>
          <a:xfrm>
            <a:off x="3835198" y="4111679"/>
            <a:ext cx="1734108" cy="1988233"/>
            <a:chOff x="2048724" y="4473396"/>
            <a:chExt cx="1734108" cy="1988233"/>
          </a:xfrm>
        </p:grpSpPr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A35AD641-463E-F17F-C947-385F7CF446AC}"/>
                </a:ext>
              </a:extLst>
            </p:cNvPr>
            <p:cNvSpPr/>
            <p:nvPr/>
          </p:nvSpPr>
          <p:spPr>
            <a:xfrm>
              <a:off x="2048724" y="4473396"/>
              <a:ext cx="1734108" cy="1988233"/>
            </a:xfrm>
            <a:prstGeom prst="roundRect">
              <a:avLst>
                <a:gd name="adj" fmla="val 3667"/>
              </a:avLst>
            </a:prstGeom>
            <a:noFill/>
            <a:ln>
              <a:solidFill>
                <a:srgbClr val="2A4F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B63F55DC-BA6F-5C11-8B70-96BECFD023B0}"/>
                </a:ext>
              </a:extLst>
            </p:cNvPr>
            <p:cNvSpPr/>
            <p:nvPr/>
          </p:nvSpPr>
          <p:spPr>
            <a:xfrm>
              <a:off x="2130239" y="5823669"/>
              <a:ext cx="1578372" cy="359583"/>
            </a:xfrm>
            <a:prstGeom prst="roundRect">
              <a:avLst>
                <a:gd name="adj" fmla="val 729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Sponsor stand only</a:t>
              </a:r>
            </a:p>
          </p:txBody>
        </p:sp>
      </p:grpSp>
      <p:pic>
        <p:nvPicPr>
          <p:cNvPr id="50" name="Picture 16" descr="V-Valley: a leader in the Advanced Solutions market - Esprinet">
            <a:extLst>
              <a:ext uri="{FF2B5EF4-FFF2-40B4-BE49-F238E27FC236}">
                <a16:creationId xmlns:a16="http://schemas.microsoft.com/office/drawing/2014/main" id="{DD1740BC-61D1-5215-C7C1-D80C4D51B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30" y="5779155"/>
            <a:ext cx="932812" cy="39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1098819D-B2B3-24B8-A8E5-E56D48FE05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31206" y="4231955"/>
            <a:ext cx="1162553" cy="1152295"/>
          </a:xfrm>
          <a:prstGeom prst="rect">
            <a:avLst/>
          </a:prstGeom>
        </p:spPr>
      </p:pic>
      <p:pic>
        <p:nvPicPr>
          <p:cNvPr id="52" name="Imagen 51" descr="Un hombre con los brazos cruzados&#10;&#10;Descripción generada automáticamente con confianza media">
            <a:extLst>
              <a:ext uri="{FF2B5EF4-FFF2-40B4-BE49-F238E27FC236}">
                <a16:creationId xmlns:a16="http://schemas.microsoft.com/office/drawing/2014/main" id="{633969C6-1ECB-DEEF-D535-1DF8C5A9C3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1" t="14844" r="30621" b="23066"/>
          <a:stretch/>
        </p:blipFill>
        <p:spPr>
          <a:xfrm>
            <a:off x="11187746" y="6020673"/>
            <a:ext cx="585837" cy="593863"/>
          </a:xfrm>
          <a:prstGeom prst="rect">
            <a:avLst/>
          </a:prstGeom>
        </p:spPr>
      </p:pic>
      <p:pic>
        <p:nvPicPr>
          <p:cNvPr id="53" name="Imagen 6">
            <a:extLst>
              <a:ext uri="{FF2B5EF4-FFF2-40B4-BE49-F238E27FC236}">
                <a16:creationId xmlns:a16="http://schemas.microsoft.com/office/drawing/2014/main" id="{285EBD17-B1A7-5452-8C32-B2A51A9EE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424" y="6456943"/>
            <a:ext cx="469616" cy="1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71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62C0F-02F8-8934-4C36-0ABFA24C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1AD5D50-38E5-A4FE-C191-67AF3234EDF0}"/>
              </a:ext>
            </a:extLst>
          </p:cNvPr>
          <p:cNvSpPr>
            <a:spLocks noGrp="1"/>
          </p:cNvSpPr>
          <p:nvPr/>
        </p:nvSpPr>
        <p:spPr>
          <a:xfrm>
            <a:off x="283743" y="1473750"/>
            <a:ext cx="11624514" cy="49310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Stay for the Fun Quiz</a:t>
            </a:r>
            <a:br>
              <a:rPr lang="en-US"/>
            </a:br>
            <a:r>
              <a:rPr lang="en-US"/>
              <a:t>and enter the </a:t>
            </a:r>
            <a:r>
              <a:rPr lang="en-US" b="1"/>
              <a:t>Prize Draw</a:t>
            </a:r>
            <a:br>
              <a:rPr lang="en-US"/>
            </a:br>
            <a:r>
              <a:rPr lang="en-US"/>
              <a:t>(only for attendees)</a:t>
            </a:r>
          </a:p>
          <a:p>
            <a:pPr marL="0" indent="0">
              <a:buNone/>
            </a:pPr>
            <a:r>
              <a:rPr lang="en-US"/>
              <a:t>And much more...!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D13C98-80D2-C581-8B40-BA397FB5805B}"/>
              </a:ext>
            </a:extLst>
          </p:cNvPr>
          <p:cNvSpPr txBox="1">
            <a:spLocks/>
          </p:cNvSpPr>
          <p:nvPr/>
        </p:nvSpPr>
        <p:spPr>
          <a:xfrm>
            <a:off x="124691" y="96281"/>
            <a:ext cx="11942618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3200" b="1">
                <a:ea typeface="+mj-lt"/>
                <a:cs typeface="+mj-lt"/>
              </a:rPr>
              <a:t>Thanks to all the Sponsors</a:t>
            </a:r>
            <a:br>
              <a:rPr lang="en-US" sz="3200" b="1">
                <a:ea typeface="+mj-lt"/>
                <a:cs typeface="+mj-lt"/>
              </a:rPr>
            </a:br>
            <a:r>
              <a:rPr lang="en-US" sz="3200" b="1">
                <a:ea typeface="+mj-lt"/>
                <a:cs typeface="+mj-lt"/>
              </a:rPr>
              <a:t>Final Quiz + Raffle + Data Beers included (18:30h)</a:t>
            </a:r>
            <a:endParaRPr lang="en-US" sz="3200">
              <a:ea typeface="Segoe UI Black"/>
            </a:endParaRPr>
          </a:p>
        </p:txBody>
      </p:sp>
      <p:pic>
        <p:nvPicPr>
          <p:cNvPr id="7" name="Picture 2" descr="Microsoft Xbox Series S : Amazon.es: Videojuegos">
            <a:extLst>
              <a:ext uri="{FF2B5EF4-FFF2-40B4-BE49-F238E27FC236}">
                <a16:creationId xmlns:a16="http://schemas.microsoft.com/office/drawing/2014/main" id="{367AD477-5AE3-971D-13AD-23D5AF3F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069" y="1358087"/>
            <a:ext cx="2421802" cy="242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FDA7A160-E68C-DD19-63BC-1A87B6681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262" y="3545577"/>
            <a:ext cx="2146638" cy="120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C6F6D2C-3810-9F0D-6109-A891188F7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/>
          <a:stretch/>
        </p:blipFill>
        <p:spPr bwMode="auto">
          <a:xfrm>
            <a:off x="6891459" y="1623069"/>
            <a:ext cx="2230438" cy="188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E14AF7-7C89-2844-3828-6DAD9C816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678" y="3832433"/>
            <a:ext cx="2980385" cy="2153328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28A8B030-F70E-BB01-A182-9C17000CF089}"/>
              </a:ext>
            </a:extLst>
          </p:cNvPr>
          <p:cNvGrpSpPr/>
          <p:nvPr/>
        </p:nvGrpSpPr>
        <p:grpSpPr>
          <a:xfrm>
            <a:off x="9295134" y="1773258"/>
            <a:ext cx="2772175" cy="1484218"/>
            <a:chOff x="9295134" y="1773258"/>
            <a:chExt cx="2772175" cy="1484218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1C670014-868A-810C-80F5-EB7DF0CA2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95134" y="1773258"/>
              <a:ext cx="2772175" cy="1484218"/>
            </a:xfrm>
            <a:prstGeom prst="rect">
              <a:avLst/>
            </a:prstGeom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D1C41F9E-4E7B-7A98-6986-F32D202EE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0" r="26317" b="52334"/>
            <a:stretch/>
          </p:blipFill>
          <p:spPr bwMode="auto">
            <a:xfrm>
              <a:off x="11329983" y="1773259"/>
              <a:ext cx="737325" cy="47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9">
            <a:extLst>
              <a:ext uri="{FF2B5EF4-FFF2-40B4-BE49-F238E27FC236}">
                <a16:creationId xmlns:a16="http://schemas.microsoft.com/office/drawing/2014/main" id="{C55A6D00-4488-52C2-FC00-9FFD8A5499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4832" y="4990309"/>
            <a:ext cx="991396" cy="1294502"/>
          </a:xfrm>
          <a:prstGeom prst="rect">
            <a:avLst/>
          </a:prstGeom>
        </p:spPr>
      </p:pic>
      <p:pic>
        <p:nvPicPr>
          <p:cNvPr id="34" name="Picture 10" descr="Curso de Power BI - Anaya Multimedia">
            <a:extLst>
              <a:ext uri="{FF2B5EF4-FFF2-40B4-BE49-F238E27FC236}">
                <a16:creationId xmlns:a16="http://schemas.microsoft.com/office/drawing/2014/main" id="{2FEBE1B0-F4EC-04C3-3709-A68F8D0D3D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3533" y="4973866"/>
            <a:ext cx="1018740" cy="1310945"/>
          </a:xfrm>
          <a:prstGeom prst="rect">
            <a:avLst/>
          </a:prstGeom>
        </p:spPr>
      </p:pic>
      <p:pic>
        <p:nvPicPr>
          <p:cNvPr id="35" name="Imagen 34" descr="Una persona con una camisa a rayas&#10;&#10;Descripción generada automáticamente con confianza media">
            <a:extLst>
              <a:ext uri="{FF2B5EF4-FFF2-40B4-BE49-F238E27FC236}">
                <a16:creationId xmlns:a16="http://schemas.microsoft.com/office/drawing/2014/main" id="{728879AD-2F99-5E66-A970-72BE428008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09" y="6000088"/>
            <a:ext cx="533124" cy="679872"/>
          </a:xfrm>
          <a:prstGeom prst="rect">
            <a:avLst/>
          </a:prstGeom>
        </p:spPr>
      </p:pic>
      <p:pic>
        <p:nvPicPr>
          <p:cNvPr id="36" name="Imagen 35" descr="Logotipo&#10;&#10;Descripción generada automáticamente">
            <a:extLst>
              <a:ext uri="{FF2B5EF4-FFF2-40B4-BE49-F238E27FC236}">
                <a16:creationId xmlns:a16="http://schemas.microsoft.com/office/drawing/2014/main" id="{0780CE8F-D2AC-FABA-8394-00B4E38A8C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04" y="6234729"/>
            <a:ext cx="783805" cy="276346"/>
          </a:xfrm>
          <a:prstGeom prst="rect">
            <a:avLst/>
          </a:prstGeom>
        </p:spPr>
      </p:pic>
      <p:pic>
        <p:nvPicPr>
          <p:cNvPr id="37" name="Imagen 6">
            <a:extLst>
              <a:ext uri="{FF2B5EF4-FFF2-40B4-BE49-F238E27FC236}">
                <a16:creationId xmlns:a16="http://schemas.microsoft.com/office/drawing/2014/main" id="{AD201865-F3F7-31D7-12DE-7E250312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273" y="6472902"/>
            <a:ext cx="469616" cy="1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32EFFA65-2D74-46BB-009A-4CFF87A6A3A3}"/>
              </a:ext>
            </a:extLst>
          </p:cNvPr>
          <p:cNvGrpSpPr/>
          <p:nvPr/>
        </p:nvGrpSpPr>
        <p:grpSpPr>
          <a:xfrm>
            <a:off x="130313" y="4113190"/>
            <a:ext cx="1734108" cy="2033886"/>
            <a:chOff x="245583" y="4474903"/>
            <a:chExt cx="1734108" cy="2033886"/>
          </a:xfrm>
        </p:grpSpPr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415C347E-F382-37D1-B844-C9B40140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0923" y="4539607"/>
              <a:ext cx="1369115" cy="1219938"/>
            </a:xfrm>
            <a:prstGeom prst="rect">
              <a:avLst/>
            </a:prstGeom>
          </p:spPr>
        </p:pic>
        <p:pic>
          <p:nvPicPr>
            <p:cNvPr id="40" name="Imagen 39" descr="Logotipo&#10;&#10;Descripción generada automáticamente">
              <a:extLst>
                <a:ext uri="{FF2B5EF4-FFF2-40B4-BE49-F238E27FC236}">
                  <a16:creationId xmlns:a16="http://schemas.microsoft.com/office/drawing/2014/main" id="{260929D9-416B-C78E-88CE-CE36E9751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20" y="6186159"/>
              <a:ext cx="1174326" cy="322630"/>
            </a:xfrm>
            <a:prstGeom prst="rect">
              <a:avLst/>
            </a:prstGeom>
          </p:spPr>
        </p:pic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4F20D26D-ED05-9CD6-84BC-8F38D8F32612}"/>
                </a:ext>
              </a:extLst>
            </p:cNvPr>
            <p:cNvSpPr/>
            <p:nvPr/>
          </p:nvSpPr>
          <p:spPr>
            <a:xfrm>
              <a:off x="245583" y="4474903"/>
              <a:ext cx="1734108" cy="1988233"/>
            </a:xfrm>
            <a:prstGeom prst="roundRect">
              <a:avLst>
                <a:gd name="adj" fmla="val 3667"/>
              </a:avLst>
            </a:prstGeom>
            <a:noFill/>
            <a:ln>
              <a:solidFill>
                <a:srgbClr val="2A4F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6CB6A8C0-75D4-57C7-E64A-AACAA023CD5E}"/>
                </a:ext>
              </a:extLst>
            </p:cNvPr>
            <p:cNvSpPr/>
            <p:nvPr/>
          </p:nvSpPr>
          <p:spPr>
            <a:xfrm>
              <a:off x="327098" y="5853751"/>
              <a:ext cx="1578372" cy="315703"/>
            </a:xfrm>
            <a:prstGeom prst="roundRect">
              <a:avLst>
                <a:gd name="adj" fmla="val 729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Sponsor session/stand only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E99712-A7A1-09B8-098B-5B53A6D531ED}"/>
              </a:ext>
            </a:extLst>
          </p:cNvPr>
          <p:cNvGrpSpPr/>
          <p:nvPr/>
        </p:nvGrpSpPr>
        <p:grpSpPr>
          <a:xfrm>
            <a:off x="1978986" y="4111679"/>
            <a:ext cx="1734108" cy="2016151"/>
            <a:chOff x="2048724" y="4473396"/>
            <a:chExt cx="1734108" cy="2016151"/>
          </a:xfrm>
        </p:grpSpPr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FEDD1BC5-0B26-042E-B374-660A77A5A3F8}"/>
                </a:ext>
              </a:extLst>
            </p:cNvPr>
            <p:cNvSpPr/>
            <p:nvPr/>
          </p:nvSpPr>
          <p:spPr>
            <a:xfrm>
              <a:off x="2048724" y="4473396"/>
              <a:ext cx="1734108" cy="1988233"/>
            </a:xfrm>
            <a:prstGeom prst="roundRect">
              <a:avLst>
                <a:gd name="adj" fmla="val 3667"/>
              </a:avLst>
            </a:prstGeom>
            <a:noFill/>
            <a:ln>
              <a:solidFill>
                <a:srgbClr val="2A4F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04B7E057-6E6F-D944-8F0A-1B12BE5DAC4F}"/>
                </a:ext>
              </a:extLst>
            </p:cNvPr>
            <p:cNvSpPr/>
            <p:nvPr/>
          </p:nvSpPr>
          <p:spPr>
            <a:xfrm>
              <a:off x="2130239" y="5823669"/>
              <a:ext cx="1578372" cy="359583"/>
            </a:xfrm>
            <a:prstGeom prst="roundRect">
              <a:avLst>
                <a:gd name="adj" fmla="val 729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Sponsor session/stand only</a:t>
              </a:r>
            </a:p>
          </p:txBody>
        </p:sp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F0D26500-986C-D039-37AE-97A6F288D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52688" y="4617978"/>
              <a:ext cx="1074761" cy="1141570"/>
            </a:xfrm>
            <a:prstGeom prst="rect">
              <a:avLst/>
            </a:prstGeom>
          </p:spPr>
        </p:pic>
        <p:pic>
          <p:nvPicPr>
            <p:cNvPr id="47" name="Picture 2" descr="▷ Expertos en Bases de Datos para Empresas | Aleson ITC">
              <a:extLst>
                <a:ext uri="{FF2B5EF4-FFF2-40B4-BE49-F238E27FC236}">
                  <a16:creationId xmlns:a16="http://schemas.microsoft.com/office/drawing/2014/main" id="{DA25EC9E-29E2-0804-71AF-F33F0A4B7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734" y="6151792"/>
              <a:ext cx="1042455" cy="337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2">
            <a:extLst>
              <a:ext uri="{FF2B5EF4-FFF2-40B4-BE49-F238E27FC236}">
                <a16:creationId xmlns:a16="http://schemas.microsoft.com/office/drawing/2014/main" id="{5B506A39-7CE7-C879-E0AA-AEAE912A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044" y="4925310"/>
            <a:ext cx="1018740" cy="13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1FD57792-3770-A801-DC95-0B85036C1619}"/>
              </a:ext>
            </a:extLst>
          </p:cNvPr>
          <p:cNvGrpSpPr/>
          <p:nvPr/>
        </p:nvGrpSpPr>
        <p:grpSpPr>
          <a:xfrm>
            <a:off x="3835198" y="4111679"/>
            <a:ext cx="1734108" cy="1988233"/>
            <a:chOff x="2048724" y="4473396"/>
            <a:chExt cx="1734108" cy="1988233"/>
          </a:xfrm>
        </p:grpSpPr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150EBFC1-D4DD-4B64-4C33-2BC6EEEA705D}"/>
                </a:ext>
              </a:extLst>
            </p:cNvPr>
            <p:cNvSpPr/>
            <p:nvPr/>
          </p:nvSpPr>
          <p:spPr>
            <a:xfrm>
              <a:off x="2048724" y="4473396"/>
              <a:ext cx="1734108" cy="1988233"/>
            </a:xfrm>
            <a:prstGeom prst="roundRect">
              <a:avLst>
                <a:gd name="adj" fmla="val 3667"/>
              </a:avLst>
            </a:prstGeom>
            <a:noFill/>
            <a:ln>
              <a:solidFill>
                <a:srgbClr val="2A4F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AE7E03F7-CCA0-2C9D-676D-9349E35A1AAB}"/>
                </a:ext>
              </a:extLst>
            </p:cNvPr>
            <p:cNvSpPr/>
            <p:nvPr/>
          </p:nvSpPr>
          <p:spPr>
            <a:xfrm>
              <a:off x="2130239" y="5823669"/>
              <a:ext cx="1578372" cy="359583"/>
            </a:xfrm>
            <a:prstGeom prst="roundRect">
              <a:avLst>
                <a:gd name="adj" fmla="val 729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Sponsor stand only</a:t>
              </a:r>
            </a:p>
          </p:txBody>
        </p:sp>
      </p:grpSp>
      <p:pic>
        <p:nvPicPr>
          <p:cNvPr id="52" name="Picture 16" descr="V-Valley: a leader in the Advanced Solutions market - Esprinet">
            <a:extLst>
              <a:ext uri="{FF2B5EF4-FFF2-40B4-BE49-F238E27FC236}">
                <a16:creationId xmlns:a16="http://schemas.microsoft.com/office/drawing/2014/main" id="{2BAC73E9-1BB5-8056-D7F3-202A9BE4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30" y="5779155"/>
            <a:ext cx="932812" cy="39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AB6EF263-EAAC-2D68-22BF-6A40C3A0472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31206" y="4231955"/>
            <a:ext cx="1162553" cy="1152295"/>
          </a:xfrm>
          <a:prstGeom prst="rect">
            <a:avLst/>
          </a:prstGeom>
        </p:spPr>
      </p:pic>
      <p:pic>
        <p:nvPicPr>
          <p:cNvPr id="54" name="Imagen 53" descr="Un hombre con los brazos cruzados&#10;&#10;Descripción generada automáticamente con confianza media">
            <a:extLst>
              <a:ext uri="{FF2B5EF4-FFF2-40B4-BE49-F238E27FC236}">
                <a16:creationId xmlns:a16="http://schemas.microsoft.com/office/drawing/2014/main" id="{BFA47DDC-D0E6-1940-FFB0-306F4761EA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1" t="14844" r="30621" b="23066"/>
          <a:stretch/>
        </p:blipFill>
        <p:spPr>
          <a:xfrm>
            <a:off x="11187746" y="6020673"/>
            <a:ext cx="585837" cy="593863"/>
          </a:xfrm>
          <a:prstGeom prst="rect">
            <a:avLst/>
          </a:prstGeom>
        </p:spPr>
      </p:pic>
      <p:pic>
        <p:nvPicPr>
          <p:cNvPr id="55" name="Imagen 6">
            <a:extLst>
              <a:ext uri="{FF2B5EF4-FFF2-40B4-BE49-F238E27FC236}">
                <a16:creationId xmlns:a16="http://schemas.microsoft.com/office/drawing/2014/main" id="{709EC422-BB05-5392-FF8B-69B25BB6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424" y="6456943"/>
            <a:ext cx="469616" cy="1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66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7C203-04EC-BDFD-5D3E-443C2050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98" y="219041"/>
            <a:ext cx="5914987" cy="1022673"/>
          </a:xfrm>
        </p:spPr>
        <p:txBody>
          <a:bodyPr/>
          <a:lstStyle/>
          <a:p>
            <a:r>
              <a:rPr lang="en-US"/>
              <a:t>Walter Calcagno Diana Pastorini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76657-660C-E438-2FFA-C94BDDBC36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1398" y="1781174"/>
            <a:ext cx="6318502" cy="200977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err="1"/>
              <a:t>Sobre</a:t>
            </a:r>
            <a:r>
              <a:rPr lang="en-US" b="1"/>
              <a:t> Walter</a:t>
            </a:r>
            <a:endParaRPr lang="es-MX" b="1"/>
          </a:p>
          <a:p>
            <a:r>
              <a:rPr lang="es-MX"/>
              <a:t>Es un líder de equipos y proyectos de tecnología, certificado </a:t>
            </a:r>
            <a:r>
              <a:rPr lang="es-MX" err="1"/>
              <a:t>Power</a:t>
            </a:r>
            <a:r>
              <a:rPr lang="es-MX"/>
              <a:t> BI y Data </a:t>
            </a:r>
            <a:r>
              <a:rPr lang="es-MX" err="1"/>
              <a:t>Analytics</a:t>
            </a:r>
            <a:r>
              <a:rPr lang="es-MX"/>
              <a:t>. Tiene 15+ años de experiencia laboral donde ha realizado una carrera desde la contabilidad pasando por jefaturas administrativas y Gerencia de Administración y Finanzas para luego derivar en I+D y luego Business </a:t>
            </a:r>
            <a:r>
              <a:rPr lang="es-MX" err="1"/>
              <a:t>Intelligence</a:t>
            </a:r>
            <a:r>
              <a:rPr lang="es-MX"/>
              <a:t>.  Su experiencia se ha centrado en consultoría en BI en las industrias minera, agrícola, inmobiliaria, manufacturera y de alimentos. </a:t>
            </a:r>
          </a:p>
          <a:p>
            <a:r>
              <a:rPr lang="es-MX"/>
              <a:t>Participa como speaker en conferencias y seminarios de datos</a:t>
            </a:r>
          </a:p>
          <a:p>
            <a:r>
              <a:rPr lang="es-MX"/>
              <a:t>Autor del libro “Arquitectura e Ingeniería de Datos” de Editorial Anaya Multimedia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B468D9-5A6D-9740-8C2C-A468BFE6C6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90646" y="4486274"/>
            <a:ext cx="3970733" cy="638176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walter@inegocios.cl</a:t>
            </a:r>
          </a:p>
          <a:p>
            <a:r>
              <a:rPr lang="en-US"/>
              <a:t>diana.Pastorini@wedata.cl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9759C3-DD31-305A-01F9-4C99EAD8EF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52546" y="5306071"/>
            <a:ext cx="3970733" cy="875654"/>
          </a:xfrm>
        </p:spPr>
        <p:txBody>
          <a:bodyPr>
            <a:normAutofit/>
          </a:bodyPr>
          <a:lstStyle/>
          <a:p>
            <a:r>
              <a:rPr lang="en-US"/>
              <a:t>https://</a:t>
            </a:r>
            <a:r>
              <a:rPr lang="es-CL" b="0" i="0">
                <a:effectLst/>
                <a:latin typeface="-apple-system"/>
              </a:rPr>
              <a:t>www.linkedin.com/in/dpastorinihttps://www.linkedin.com/in/wcalcagno</a:t>
            </a:r>
          </a:p>
          <a:p>
            <a:endParaRPr lang="es-CL" b="0" i="0">
              <a:effectLst/>
              <a:latin typeface="-apple-system"/>
            </a:endParaRPr>
          </a:p>
          <a:p>
            <a:endParaRPr lang="en-US"/>
          </a:p>
        </p:txBody>
      </p:sp>
      <p:pic>
        <p:nvPicPr>
          <p:cNvPr id="8" name="Imagen 17">
            <a:extLst>
              <a:ext uri="{FF2B5EF4-FFF2-40B4-BE49-F238E27FC236}">
                <a16:creationId xmlns:a16="http://schemas.microsoft.com/office/drawing/2014/main" id="{5FED10CC-4D4A-BE0B-30C5-4B803CA84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8509" y="282460"/>
            <a:ext cx="2232665" cy="2232665"/>
          </a:xfrm>
          <a:prstGeom prst="ellipse">
            <a:avLst/>
          </a:prstGeom>
        </p:spPr>
      </p:pic>
      <p:pic>
        <p:nvPicPr>
          <p:cNvPr id="9" name="Imagen 17">
            <a:extLst>
              <a:ext uri="{FF2B5EF4-FFF2-40B4-BE49-F238E27FC236}">
                <a16:creationId xmlns:a16="http://schemas.microsoft.com/office/drawing/2014/main" id="{636A8EAA-FE32-92B9-FDFB-E8AFC1111B3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782"/>
          <a:stretch/>
        </p:blipFill>
        <p:spPr>
          <a:xfrm>
            <a:off x="9292584" y="1473085"/>
            <a:ext cx="2222615" cy="2222615"/>
          </a:xfrm>
          <a:prstGeom prst="ellipse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0FDF801-8C44-7879-CB7F-BEDAF32FF4A6}"/>
              </a:ext>
            </a:extLst>
          </p:cNvPr>
          <p:cNvSpPr txBox="1">
            <a:spLocks/>
          </p:cNvSpPr>
          <p:nvPr/>
        </p:nvSpPr>
        <p:spPr>
          <a:xfrm>
            <a:off x="529973" y="4610099"/>
            <a:ext cx="6318502" cy="2009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00" b="1" err="1"/>
              <a:t>Sobre</a:t>
            </a:r>
            <a:r>
              <a:rPr lang="en-US" sz="1300" b="1"/>
              <a:t> Diana:</a:t>
            </a:r>
            <a:endParaRPr lang="es-MX" sz="1300" b="1"/>
          </a:p>
          <a:p>
            <a:r>
              <a:rPr lang="es-MX" sz="1300"/>
              <a:t>Analista de datos con más de 4 años de experiencia en la industria.</a:t>
            </a:r>
          </a:p>
          <a:p>
            <a:r>
              <a:rPr lang="es-MX" sz="1300"/>
              <a:t>Se ha nivel desarrollado a nivel senior en distintos clientes elaborando modelos analíticos y visualizaciones especializadas en toma de decisiones.   Ha liderado distintos equipos en dicha área bajo metodologías cascada, diente de sierra y agiles.​</a:t>
            </a:r>
          </a:p>
          <a:p>
            <a:endParaRPr lang="en-US"/>
          </a:p>
        </p:txBody>
      </p:sp>
      <p:pic>
        <p:nvPicPr>
          <p:cNvPr id="11" name="Picture 6" descr="Microsoft Certified: Power BI Data Analyst Associate">
            <a:extLst>
              <a:ext uri="{FF2B5EF4-FFF2-40B4-BE49-F238E27FC236}">
                <a16:creationId xmlns:a16="http://schemas.microsoft.com/office/drawing/2014/main" id="{56CECEEE-E75B-70B6-54F5-EB4AE5FCD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98" y="3523986"/>
            <a:ext cx="1019472" cy="101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MVP Award">
            <a:extLst>
              <a:ext uri="{FF2B5EF4-FFF2-40B4-BE49-F238E27FC236}">
                <a16:creationId xmlns:a16="http://schemas.microsoft.com/office/drawing/2014/main" id="{2398B807-59E0-0BC4-19B3-1B2D0A8BC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74" y="3760728"/>
            <a:ext cx="1198022" cy="60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155D20ED-4AFF-421D-54B4-3125AD1E0F9D}"/>
              </a:ext>
            </a:extLst>
          </p:cNvPr>
          <p:cNvGrpSpPr/>
          <p:nvPr/>
        </p:nvGrpSpPr>
        <p:grpSpPr>
          <a:xfrm>
            <a:off x="3713454" y="3533932"/>
            <a:ext cx="1019472" cy="1019472"/>
            <a:chOff x="9202620" y="5460688"/>
            <a:chExt cx="1019472" cy="1019472"/>
          </a:xfrm>
        </p:grpSpPr>
        <p:pic>
          <p:nvPicPr>
            <p:cNvPr id="14" name="Picture 6" descr="Microsoft Certified: Power BI Data Analyst Associate">
              <a:extLst>
                <a:ext uri="{FF2B5EF4-FFF2-40B4-BE49-F238E27FC236}">
                  <a16:creationId xmlns:a16="http://schemas.microsoft.com/office/drawing/2014/main" id="{952ADFFC-D003-E55A-1F2A-EB7B8547F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2620" y="5460688"/>
              <a:ext cx="1019472" cy="101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E02B5F4-9253-ED79-3ADD-2A87114C456E}"/>
                </a:ext>
              </a:extLst>
            </p:cNvPr>
            <p:cNvSpPr txBox="1"/>
            <p:nvPr/>
          </p:nvSpPr>
          <p:spPr>
            <a:xfrm>
              <a:off x="9308306" y="5854917"/>
              <a:ext cx="816769" cy="217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rmAutofit/>
            </a:bodyPr>
            <a:lstStyle/>
            <a:p>
              <a:pPr algn="ctr">
                <a:lnSpc>
                  <a:spcPct val="85000"/>
                </a:lnSpc>
                <a:buClr>
                  <a:schemeClr val="accent2"/>
                </a:buClr>
                <a:buSzPct val="70000"/>
              </a:pPr>
              <a:r>
                <a:rPr lang="es-CL" sz="600" b="1">
                  <a:latin typeface="Arial" panose="020B0604020202020204" pitchFamily="34" charset="0"/>
                  <a:cs typeface="Arial" panose="020B0604020202020204" pitchFamily="34" charset="0"/>
                </a:rPr>
                <a:t>FABRIC ANALYTICS</a:t>
              </a:r>
            </a:p>
            <a:p>
              <a:pPr algn="ctr">
                <a:lnSpc>
                  <a:spcPct val="85000"/>
                </a:lnSpc>
                <a:buClr>
                  <a:schemeClr val="accent2"/>
                </a:buClr>
                <a:buSzPct val="70000"/>
              </a:pPr>
              <a:r>
                <a:rPr lang="es-CL" sz="600" b="1">
                  <a:latin typeface="Arial" panose="020B0604020202020204" pitchFamily="34" charset="0"/>
                  <a:cs typeface="Arial" panose="020B0604020202020204" pitchFamily="34" charset="0"/>
                </a:rPr>
                <a:t>ENGINEER</a:t>
              </a:r>
            </a:p>
          </p:txBody>
        </p:sp>
      </p:grpSp>
      <p:pic>
        <p:nvPicPr>
          <p:cNvPr id="16" name="Picture 2" descr="Microsoft Certified Trainer 2022-2023 badge image. Issued by Microsoft">
            <a:extLst>
              <a:ext uri="{FF2B5EF4-FFF2-40B4-BE49-F238E27FC236}">
                <a16:creationId xmlns:a16="http://schemas.microsoft.com/office/drawing/2014/main" id="{64290432-5B1C-5F19-D7BE-8B4C04CFD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96" y="3545569"/>
            <a:ext cx="990257" cy="9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Texto&#10;&#10;Descripción generada automáticamente">
            <a:extLst>
              <a:ext uri="{FF2B5EF4-FFF2-40B4-BE49-F238E27FC236}">
                <a16:creationId xmlns:a16="http://schemas.microsoft.com/office/drawing/2014/main" id="{DBCB904E-664F-551B-510C-58700B4E7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1" y="3582201"/>
            <a:ext cx="753659" cy="969206"/>
          </a:xfrm>
          <a:prstGeom prst="rect">
            <a:avLst/>
          </a:prstGeom>
        </p:spPr>
      </p:pic>
      <p:pic>
        <p:nvPicPr>
          <p:cNvPr id="18" name="Picture 6" descr="Microsoft Certified: Power BI Data Analyst Associate">
            <a:extLst>
              <a:ext uri="{FF2B5EF4-FFF2-40B4-BE49-F238E27FC236}">
                <a16:creationId xmlns:a16="http://schemas.microsoft.com/office/drawing/2014/main" id="{F5904AF6-CEA3-48A7-D807-FA3795F73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273" y="5838528"/>
            <a:ext cx="1019472" cy="101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526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F3F3F"/>
      </a:dk2>
      <a:lt2>
        <a:srgbClr val="E5DEDB"/>
      </a:lt2>
      <a:accent1>
        <a:srgbClr val="324147"/>
      </a:accent1>
      <a:accent2>
        <a:srgbClr val="0093DD"/>
      </a:accent2>
      <a:accent3>
        <a:srgbClr val="107E7E"/>
      </a:accent3>
      <a:accent4>
        <a:srgbClr val="73158D"/>
      </a:accent4>
      <a:accent5>
        <a:srgbClr val="C9421D"/>
      </a:accent5>
      <a:accent6>
        <a:srgbClr val="199F1F"/>
      </a:accent6>
      <a:hlink>
        <a:srgbClr val="2998E3"/>
      </a:hlink>
      <a:folHlink>
        <a:srgbClr val="F110F6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F3F3F"/>
    </a:dk2>
    <a:lt2>
      <a:srgbClr val="E5DEDB"/>
    </a:lt2>
    <a:accent1>
      <a:srgbClr val="324147"/>
    </a:accent1>
    <a:accent2>
      <a:srgbClr val="0093DD"/>
    </a:accent2>
    <a:accent3>
      <a:srgbClr val="107E7E"/>
    </a:accent3>
    <a:accent4>
      <a:srgbClr val="73158D"/>
    </a:accent4>
    <a:accent5>
      <a:srgbClr val="C9421D"/>
    </a:accent5>
    <a:accent6>
      <a:srgbClr val="199F1F"/>
    </a:accent6>
    <a:hlink>
      <a:srgbClr val="2998E3"/>
    </a:hlink>
    <a:folHlink>
      <a:srgbClr val="F110F6"/>
    </a:folHlink>
  </a:clrScheme>
</a:themeOverride>
</file>

<file path=ppt/theme/themeOverride2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F3F3F"/>
    </a:dk2>
    <a:lt2>
      <a:srgbClr val="E5DEDB"/>
    </a:lt2>
    <a:accent1>
      <a:srgbClr val="324147"/>
    </a:accent1>
    <a:accent2>
      <a:srgbClr val="0093DD"/>
    </a:accent2>
    <a:accent3>
      <a:srgbClr val="107E7E"/>
    </a:accent3>
    <a:accent4>
      <a:srgbClr val="73158D"/>
    </a:accent4>
    <a:accent5>
      <a:srgbClr val="C9421D"/>
    </a:accent5>
    <a:accent6>
      <a:srgbClr val="199F1F"/>
    </a:accent6>
    <a:hlink>
      <a:srgbClr val="2998E3"/>
    </a:hlink>
    <a:folHlink>
      <a:srgbClr val="F110F6"/>
    </a:folHlink>
  </a:clrScheme>
</a:themeOverride>
</file>

<file path=ppt/theme/themeOverride3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F3F3F"/>
    </a:dk2>
    <a:lt2>
      <a:srgbClr val="E5DEDB"/>
    </a:lt2>
    <a:accent1>
      <a:srgbClr val="324147"/>
    </a:accent1>
    <a:accent2>
      <a:srgbClr val="0093DD"/>
    </a:accent2>
    <a:accent3>
      <a:srgbClr val="107E7E"/>
    </a:accent3>
    <a:accent4>
      <a:srgbClr val="73158D"/>
    </a:accent4>
    <a:accent5>
      <a:srgbClr val="C9421D"/>
    </a:accent5>
    <a:accent6>
      <a:srgbClr val="199F1F"/>
    </a:accent6>
    <a:hlink>
      <a:srgbClr val="2998E3"/>
    </a:hlink>
    <a:folHlink>
      <a:srgbClr val="F110F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7bcf79-b679-40f8-be69-68cade67a1ba" xsi:nil="true"/>
    <lcf76f155ced4ddcb4097134ff3c332f xmlns="d6b31ee8-d8e5-4736-9888-27fda560a1c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8177DC1C906C64AA07F25FA26C82E7D" ma:contentTypeVersion="14" ma:contentTypeDescription="Crear nuevo documento." ma:contentTypeScope="" ma:versionID="0c062783e9d1dd705d1529668cd3e9f9">
  <xsd:schema xmlns:xsd="http://www.w3.org/2001/XMLSchema" xmlns:xs="http://www.w3.org/2001/XMLSchema" xmlns:p="http://schemas.microsoft.com/office/2006/metadata/properties" xmlns:ns2="d6b31ee8-d8e5-4736-9888-27fda560a1cd" xmlns:ns3="4c7bcf79-b679-40f8-be69-68cade67a1ba" targetNamespace="http://schemas.microsoft.com/office/2006/metadata/properties" ma:root="true" ma:fieldsID="51b6f8ab890298047cf34d384731a85c" ns2:_="" ns3:_="">
    <xsd:import namespace="d6b31ee8-d8e5-4736-9888-27fda560a1cd"/>
    <xsd:import namespace="4c7bcf79-b679-40f8-be69-68cade67a1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31ee8-d8e5-4736-9888-27fda560a1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a8fcfbf5-f95c-43bd-b397-6f9b77b76c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bcf79-b679-40f8-be69-68cade67a1b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206eedd-aa39-4993-bec3-cc8fd7acb6aa}" ma:internalName="TaxCatchAll" ma:showField="CatchAllData" ma:web="4c7bcf79-b679-40f8-be69-68cade67a1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BD89D9-7255-4D5A-82E5-E966CAEE4330}">
  <ds:schemaRefs>
    <ds:schemaRef ds:uri="http://schemas.microsoft.com/office/2006/documentManagement/types"/>
    <ds:schemaRef ds:uri="http://schemas.microsoft.com/office/2006/metadata/properties"/>
    <ds:schemaRef ds:uri="d6b31ee8-d8e5-4736-9888-27fda560a1cd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4c7bcf79-b679-40f8-be69-68cade67a1ba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8386CD-59D2-4BC4-8FE7-40F4419B0498}">
  <ds:schemaRefs>
    <ds:schemaRef ds:uri="4c7bcf79-b679-40f8-be69-68cade67a1ba"/>
    <ds:schemaRef ds:uri="d6b31ee8-d8e5-4736-9888-27fda560a1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706</Words>
  <Application>Microsoft Office PowerPoint</Application>
  <PresentationFormat>Panorámica</PresentationFormat>
  <Paragraphs>139</Paragraphs>
  <Slides>24</Slides>
  <Notes>7</Notes>
  <HiddenSlides>4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Calibri</vt:lpstr>
      <vt:lpstr>Segoe UI Black</vt:lpstr>
      <vt:lpstr>Segoe UI Semibold</vt:lpstr>
      <vt:lpstr>Segoe UI Semilight</vt:lpstr>
      <vt:lpstr>Office Theme</vt:lpstr>
      <vt:lpstr>Power BI + GIT + Devops para desarrollar en equipo</vt:lpstr>
      <vt:lpstr>¡Gracias sponsors!</vt:lpstr>
      <vt:lpstr>Platinum Sponsor: </vt:lpstr>
      <vt:lpstr>Platinum Sponsor: </vt:lpstr>
      <vt:lpstr>Platinum Sponsor: </vt:lpstr>
      <vt:lpstr>Platinum Sponsor: </vt:lpstr>
      <vt:lpstr>Presentación de PowerPoint</vt:lpstr>
      <vt:lpstr>Presentación de PowerPoint</vt:lpstr>
      <vt:lpstr>Walter Calcagno Diana Pastorini</vt:lpstr>
      <vt:lpstr>Presentación de PowerPoint</vt:lpstr>
      <vt:lpstr>Session Goal</vt:lpstr>
      <vt:lpstr>Agenda</vt:lpstr>
      <vt:lpstr>Arquitectura de la solución</vt:lpstr>
      <vt:lpstr>Presentación de PowerPoint</vt:lpstr>
      <vt:lpstr>Presentación de PowerPoint</vt:lpstr>
      <vt:lpstr>Pasemos a la Demo</vt:lpstr>
      <vt:lpstr>Pasemos a la Demo</vt:lpstr>
      <vt:lpstr>Pasemos a la Demo</vt:lpstr>
      <vt:lpstr>Pasemos a la Demo</vt:lpstr>
      <vt:lpstr>Pasemos a la Demo</vt:lpstr>
      <vt:lpstr>Pasemos a la Demo</vt:lpstr>
      <vt:lpstr>¿Preguntas?</vt:lpstr>
      <vt:lpstr>¡Gracias sponsors!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Walter E. Calcagno Lucares</cp:lastModifiedBy>
  <cp:revision>2</cp:revision>
  <dcterms:created xsi:type="dcterms:W3CDTF">2020-02-08T21:32:28Z</dcterms:created>
  <dcterms:modified xsi:type="dcterms:W3CDTF">2024-11-30T10:16:29Z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0x01010018177DC1C906C64AA07F25FA26C82E7D</vt:lpwstr>
  </property>
  <property fmtid="{D5CDD505-2E9C-101B-9397-08002B2CF9AE}" pid="3" name="MediaServiceImageTags">
    <vt:lpwstr/>
  </property>
</Properties>
</file>